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7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6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2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05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6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F1D3-44E5-457C-950C-65FB0C39457B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1412-9E7B-465F-87A8-C3EFCD0AF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5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8;p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4612" t="563" r="33881" b="-1116"/>
          <a:stretch/>
        </p:blipFill>
        <p:spPr>
          <a:xfrm>
            <a:off x="0" y="0"/>
            <a:ext cx="6096000" cy="6858001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7749113" y="1273937"/>
            <a:ext cx="2843509" cy="5371306"/>
          </a:xfrm>
        </p:spPr>
        <p:txBody>
          <a:bodyPr/>
          <a:lstStyle/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Naissance le 18 avril 2012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Cœur terrestre : 8 500 ha, </a:t>
            </a:r>
          </a:p>
          <a:p>
            <a:pPr algn="l"/>
            <a:r>
              <a:rPr lang="fr-FR" sz="1600" dirty="0">
                <a:solidFill>
                  <a:srgbClr val="000000"/>
                </a:solidFill>
              </a:rPr>
              <a:t>3 communes : Marseille, Cassis et La Ciotat</a:t>
            </a: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Cœur marin : 43 500 ha</a:t>
            </a: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Aire d’adhésion : 2 600 ha</a:t>
            </a: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Aire maritime adj. : 97 800 ha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Biodiversité : 140 espèces terrestres animales et végétales protégées + 60 espèces marines patrimoniales</a:t>
            </a:r>
          </a:p>
          <a:p>
            <a:pPr marL="285715" indent="-285715" algn="l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0000"/>
              </a:solidFill>
            </a:endParaRPr>
          </a:p>
          <a:p>
            <a:pPr marL="285715" indent="-285715" algn="l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000000"/>
                </a:solidFill>
              </a:rPr>
              <a:t>Etablissement public : 56 permanents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701683" y="205819"/>
            <a:ext cx="6596578" cy="7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3" tIns="50402" rIns="100803" bIns="50402" numCol="1" anchor="b" anchorCtr="0" compatLnSpc="1">
            <a:prstTxWarp prst="textNoShape">
              <a:avLst/>
            </a:prstTxWarp>
          </a:bodyPr>
          <a:lstStyle>
            <a:lvl1pPr algn="ctr" defTabSz="912873" rtl="0" eaLnBrk="1" fontAlgn="base" hangingPunct="1">
              <a:spcBef>
                <a:spcPct val="0"/>
              </a:spcBef>
              <a:spcAft>
                <a:spcPct val="0"/>
              </a:spcAft>
              <a:defRPr sz="4354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414680"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6pPr>
            <a:lvl7pPr marL="829361"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7pPr>
            <a:lvl8pPr marL="1244041"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8pPr>
            <a:lvl9pPr marL="1658722" algn="l" defTabSz="912873" rtl="0" eaLnBrk="1" fontAlgn="base" hangingPunct="1">
              <a:spcBef>
                <a:spcPct val="0"/>
              </a:spcBef>
              <a:spcAft>
                <a:spcPct val="0"/>
              </a:spcAft>
              <a:defRPr sz="2902" b="1">
                <a:solidFill>
                  <a:srgbClr val="00965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sz="2902" kern="0">
                <a:latin typeface="Arial" panose="020B0604020202020204" pitchFamily="34" charset="0"/>
                <a:cs typeface="Arial" panose="020B0604020202020204" pitchFamily="34" charset="0"/>
              </a:rPr>
              <a:t>Le Parc National des Calanques</a:t>
            </a:r>
            <a:endParaRPr lang="fr-FR" sz="2902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996" y="1400961"/>
            <a:ext cx="4656842" cy="1846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" y="1719743"/>
            <a:ext cx="6233021" cy="47397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45283" y="117446"/>
            <a:ext cx="101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La GRM au sein du Parc national des Calanques :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387442" y="2324430"/>
            <a:ext cx="2441197" cy="1450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32250" y="861232"/>
            <a:ext cx="461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Patrouiller le territoire en mer  pour suivre les usages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996" y="4278386"/>
            <a:ext cx="2584860" cy="171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9.jpg" descr="\\Hospitium\Photothèque PNCal\Photos_Siege\Nouvelle photothèque (en cours)\7 - Accueil du public - Education en environnement\Saisonniers\GRM\2023\Cédric et Margaux\Photos\GRM_Elena Cerisy_PnCal (669)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19745" y="4219661"/>
            <a:ext cx="2051766" cy="2485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ZoneTexte 12"/>
          <p:cNvSpPr txBox="1"/>
          <p:nvPr/>
        </p:nvSpPr>
        <p:spPr>
          <a:xfrm>
            <a:off x="6908996" y="3850329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Surveiller les autorisations pour la location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387442" y="3917659"/>
            <a:ext cx="2372984" cy="952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2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5283" y="117446"/>
            <a:ext cx="101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La GRM au sein du Parc national des Calanques 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2145254"/>
            <a:ext cx="4179309" cy="234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739026" y="1549129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Sensibiliser les usagers aux bons gestes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73149" y="2889188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Distribuer les plaquettes de présentation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14238" y="2295858"/>
            <a:ext cx="509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Mais aussi :</a:t>
            </a:r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91" y="2757523"/>
            <a:ext cx="1598930" cy="22021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673151" y="3368394"/>
            <a:ext cx="461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Participer à des opérations de sécurisation en mer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73150" y="4001056"/>
            <a:ext cx="461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Surveillance des événements sonores de l’été sur le territoire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73149" y="4647387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Traitement de données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5948" y="5760950"/>
            <a:ext cx="971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Des agents insérés dans un dispositif saisonnier large qui seront les yeux du Parc national en mer durant la période estivale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02672" y="5880683"/>
            <a:ext cx="336354" cy="203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5940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159</Words>
  <Application>Microsoft Office PowerPoint</Application>
  <PresentationFormat>Grand écran</PresentationFormat>
  <Paragraphs>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Arial Nova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TAVERNIER</dc:creator>
  <cp:lastModifiedBy>CRISTOL Cecile</cp:lastModifiedBy>
  <cp:revision>10</cp:revision>
  <dcterms:created xsi:type="dcterms:W3CDTF">2024-10-01T12:52:16Z</dcterms:created>
  <dcterms:modified xsi:type="dcterms:W3CDTF">2024-12-05T10:41:52Z</dcterms:modified>
</cp:coreProperties>
</file>