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726" r:id="rId3"/>
    <p:sldMasterId id="2147483739" r:id="rId4"/>
  </p:sldMasterIdLst>
  <p:notesMasterIdLst>
    <p:notesMasterId r:id="rId11"/>
  </p:notesMasterIdLst>
  <p:sldIdLst>
    <p:sldId id="256" r:id="rId5"/>
    <p:sldId id="258" r:id="rId6"/>
    <p:sldId id="260" r:id="rId7"/>
    <p:sldId id="2147377466" r:id="rId8"/>
    <p:sldId id="2147377467" r:id="rId9"/>
    <p:sldId id="272" r:id="rId10"/>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8"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Calibri"/>
              </a:rPr>
              <a:t>Cliquez pour déplacer la diapo</a:t>
            </a:r>
          </a:p>
        </p:txBody>
      </p:sp>
      <p:sp>
        <p:nvSpPr>
          <p:cNvPr id="429"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30"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31" name="PlaceHolder 4"/>
          <p:cNvSpPr>
            <a:spLocks noGrp="1"/>
          </p:cNvSpPr>
          <p:nvPr>
            <p:ph type="dt" idx="15"/>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32" name="PlaceHolder 5"/>
          <p:cNvSpPr>
            <a:spLocks noGrp="1"/>
          </p:cNvSpPr>
          <p:nvPr>
            <p:ph type="ftr" idx="16"/>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33" name="PlaceHolder 6"/>
          <p:cNvSpPr>
            <a:spLocks noGrp="1"/>
          </p:cNvSpPr>
          <p:nvPr>
            <p:ph type="sldNum" idx="17"/>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1113AA22-48F3-4406-A4F7-3B806ED0BCBD}"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 name="PlaceHolder 1"/>
          <p:cNvSpPr>
            <a:spLocks noGrp="1" noRot="1" noChangeAspect="1"/>
          </p:cNvSpPr>
          <p:nvPr>
            <p:ph type="sldImg"/>
          </p:nvPr>
        </p:nvSpPr>
        <p:spPr>
          <a:xfrm>
            <a:off x="422275" y="1241425"/>
            <a:ext cx="5954713" cy="3351213"/>
          </a:xfrm>
          <a:prstGeom prst="rect">
            <a:avLst/>
          </a:prstGeom>
          <a:ln w="0">
            <a:noFill/>
          </a:ln>
        </p:spPr>
      </p:sp>
      <p:sp>
        <p:nvSpPr>
          <p:cNvPr id="696" name="PlaceHolder 2"/>
          <p:cNvSpPr>
            <a:spLocks noGrp="1"/>
          </p:cNvSpPr>
          <p:nvPr>
            <p:ph type="body"/>
          </p:nvPr>
        </p:nvSpPr>
        <p:spPr>
          <a:xfrm>
            <a:off x="679680" y="4777920"/>
            <a:ext cx="5437800" cy="3908880"/>
          </a:xfrm>
          <a:prstGeom prst="rect">
            <a:avLst/>
          </a:prstGeom>
          <a:noFill/>
          <a:ln w="0">
            <a:noFill/>
          </a:ln>
        </p:spPr>
        <p:txBody>
          <a:bodyPr lIns="95400" tIns="47880" rIns="95400" bIns="47880" anchor="t">
            <a:noAutofit/>
          </a:bodyPr>
          <a:lstStyle/>
          <a:p>
            <a:pPr marL="216000" indent="0">
              <a:buNone/>
            </a:pPr>
            <a:endParaRPr lang="fr-FR" sz="1800" b="0" strike="noStrike" spc="-1">
              <a:solidFill>
                <a:srgbClr val="000000"/>
              </a:solidFill>
              <a:latin typeface="Arial"/>
            </a:endParaRPr>
          </a:p>
        </p:txBody>
      </p:sp>
      <p:sp>
        <p:nvSpPr>
          <p:cNvPr id="697" name="PlaceHolder 3"/>
          <p:cNvSpPr>
            <a:spLocks noGrp="1"/>
          </p:cNvSpPr>
          <p:nvPr>
            <p:ph type="sldNum" idx="24"/>
          </p:nvPr>
        </p:nvSpPr>
        <p:spPr>
          <a:xfrm>
            <a:off x="3850560" y="9430200"/>
            <a:ext cx="2945160" cy="497880"/>
          </a:xfrm>
          <a:prstGeom prst="rect">
            <a:avLst/>
          </a:prstGeom>
          <a:noFill/>
          <a:ln w="0">
            <a:noFill/>
          </a:ln>
        </p:spPr>
        <p:txBody>
          <a:bodyPr lIns="95400" tIns="47880" rIns="95400" bIns="47880" anchor="b">
            <a:noAutofit/>
          </a:bodyPr>
          <a:lstStyle>
            <a:lvl1pPr indent="0" algn="r">
              <a:lnSpc>
                <a:spcPct val="100000"/>
              </a:lnSpc>
              <a:buNone/>
              <a:defRPr lang="fr-FR" sz="1300" b="0" strike="noStrike" spc="-1">
                <a:solidFill>
                  <a:srgbClr val="000000"/>
                </a:solidFill>
                <a:latin typeface="Arial"/>
              </a:defRPr>
            </a:lvl1pPr>
          </a:lstStyle>
          <a:p>
            <a:pPr indent="0" algn="r">
              <a:lnSpc>
                <a:spcPct val="100000"/>
              </a:lnSpc>
              <a:buNone/>
            </a:pPr>
            <a:fld id="{AB3DA145-A603-4DDC-BFF1-44E3822C0FFE}" type="slidenum">
              <a:rPr lang="fr-FR" sz="1300" b="0" strike="noStrike" spc="-1">
                <a:solidFill>
                  <a:srgbClr val="000000"/>
                </a:solidFill>
                <a:latin typeface="Arial"/>
              </a:rPr>
              <a:t>1</a:t>
            </a:fld>
            <a:endParaRPr lang="fr-FR" sz="1300" b="0" strike="noStrike" spc="-1">
              <a:solidFill>
                <a:srgbClr val="000000"/>
              </a:solid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 name="PlaceHolder 1"/>
          <p:cNvSpPr>
            <a:spLocks noGrp="1" noRot="1" noChangeAspect="1"/>
          </p:cNvSpPr>
          <p:nvPr>
            <p:ph type="sldImg"/>
          </p:nvPr>
        </p:nvSpPr>
        <p:spPr>
          <a:xfrm>
            <a:off x="422275" y="1241425"/>
            <a:ext cx="5954713" cy="3351213"/>
          </a:xfrm>
          <a:prstGeom prst="rect">
            <a:avLst/>
          </a:prstGeom>
          <a:ln w="0">
            <a:noFill/>
          </a:ln>
        </p:spPr>
      </p:sp>
      <p:sp>
        <p:nvSpPr>
          <p:cNvPr id="699" name="PlaceHolder 2"/>
          <p:cNvSpPr>
            <a:spLocks noGrp="1"/>
          </p:cNvSpPr>
          <p:nvPr>
            <p:ph type="body"/>
          </p:nvPr>
        </p:nvSpPr>
        <p:spPr>
          <a:xfrm>
            <a:off x="679680" y="4777920"/>
            <a:ext cx="5437800" cy="3908880"/>
          </a:xfrm>
          <a:prstGeom prst="rect">
            <a:avLst/>
          </a:prstGeom>
          <a:noFill/>
          <a:ln w="0">
            <a:noFill/>
          </a:ln>
        </p:spPr>
        <p:txBody>
          <a:bodyPr lIns="95400" tIns="47880" rIns="95400" bIns="47880" anchor="t">
            <a:noAutofit/>
          </a:bodyPr>
          <a:lstStyle/>
          <a:p>
            <a:pPr marL="216000" indent="0">
              <a:buNone/>
            </a:pPr>
            <a:endParaRPr lang="fr-FR" sz="1800" b="0" strike="noStrike" spc="-1">
              <a:solidFill>
                <a:srgbClr val="000000"/>
              </a:solidFill>
              <a:latin typeface="Arial"/>
            </a:endParaRPr>
          </a:p>
        </p:txBody>
      </p:sp>
      <p:sp>
        <p:nvSpPr>
          <p:cNvPr id="700" name="PlaceHolder 3"/>
          <p:cNvSpPr>
            <a:spLocks noGrp="1"/>
          </p:cNvSpPr>
          <p:nvPr>
            <p:ph type="sldNum" idx="25"/>
          </p:nvPr>
        </p:nvSpPr>
        <p:spPr>
          <a:xfrm>
            <a:off x="3850560" y="9430200"/>
            <a:ext cx="2945160" cy="497880"/>
          </a:xfrm>
          <a:prstGeom prst="rect">
            <a:avLst/>
          </a:prstGeom>
          <a:noFill/>
          <a:ln w="0">
            <a:noFill/>
          </a:ln>
        </p:spPr>
        <p:txBody>
          <a:bodyPr lIns="95400" tIns="47880" rIns="95400" bIns="47880" anchor="b">
            <a:noAutofit/>
          </a:bodyPr>
          <a:lstStyle>
            <a:lvl1pPr indent="0" algn="r">
              <a:lnSpc>
                <a:spcPct val="100000"/>
              </a:lnSpc>
              <a:buNone/>
              <a:defRPr lang="fr-FR" sz="1300" b="0" strike="noStrike" spc="-1">
                <a:solidFill>
                  <a:srgbClr val="000000"/>
                </a:solidFill>
                <a:latin typeface="Arial"/>
              </a:defRPr>
            </a:lvl1pPr>
          </a:lstStyle>
          <a:p>
            <a:pPr indent="0" algn="r">
              <a:lnSpc>
                <a:spcPct val="100000"/>
              </a:lnSpc>
              <a:buNone/>
            </a:pPr>
            <a:fld id="{5E84048C-5F8C-4FD9-9509-8E478CB4F34D}" type="slidenum">
              <a:rPr lang="fr-FR" sz="1300" b="0" strike="noStrike" spc="-1">
                <a:solidFill>
                  <a:srgbClr val="000000"/>
                </a:solidFill>
                <a:latin typeface="Arial"/>
              </a:rPr>
              <a:t>2</a:t>
            </a:fld>
            <a:endParaRPr lang="fr-FR" sz="1300" b="0" strike="noStrike" spc="-1">
              <a:solidFill>
                <a:srgbClr val="000000"/>
              </a:solidFill>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 name="PlaceHolder 1"/>
          <p:cNvSpPr>
            <a:spLocks noGrp="1" noRot="1" noChangeAspect="1"/>
          </p:cNvSpPr>
          <p:nvPr>
            <p:ph type="sldImg"/>
          </p:nvPr>
        </p:nvSpPr>
        <p:spPr>
          <a:xfrm>
            <a:off x="422275" y="1241425"/>
            <a:ext cx="5954713" cy="3351213"/>
          </a:xfrm>
          <a:prstGeom prst="rect">
            <a:avLst/>
          </a:prstGeom>
          <a:ln w="0">
            <a:noFill/>
          </a:ln>
        </p:spPr>
      </p:sp>
      <p:sp>
        <p:nvSpPr>
          <p:cNvPr id="699" name="PlaceHolder 2"/>
          <p:cNvSpPr>
            <a:spLocks noGrp="1"/>
          </p:cNvSpPr>
          <p:nvPr>
            <p:ph type="body"/>
          </p:nvPr>
        </p:nvSpPr>
        <p:spPr>
          <a:xfrm>
            <a:off x="679680" y="4777920"/>
            <a:ext cx="5437800" cy="3908880"/>
          </a:xfrm>
          <a:prstGeom prst="rect">
            <a:avLst/>
          </a:prstGeom>
          <a:noFill/>
          <a:ln w="0">
            <a:noFill/>
          </a:ln>
        </p:spPr>
        <p:txBody>
          <a:bodyPr lIns="95400" tIns="47880" rIns="95400" bIns="47880" anchor="t">
            <a:noAutofit/>
          </a:bodyPr>
          <a:lstStyle/>
          <a:p>
            <a:pPr marL="216000" indent="0">
              <a:buNone/>
            </a:pPr>
            <a:endParaRPr lang="fr-FR" sz="1800" b="0" strike="noStrike" spc="-1">
              <a:solidFill>
                <a:srgbClr val="000000"/>
              </a:solidFill>
              <a:latin typeface="Arial"/>
            </a:endParaRPr>
          </a:p>
        </p:txBody>
      </p:sp>
      <p:sp>
        <p:nvSpPr>
          <p:cNvPr id="700" name="PlaceHolder 3"/>
          <p:cNvSpPr>
            <a:spLocks noGrp="1"/>
          </p:cNvSpPr>
          <p:nvPr>
            <p:ph type="sldNum" idx="25"/>
          </p:nvPr>
        </p:nvSpPr>
        <p:spPr>
          <a:xfrm>
            <a:off x="3850560" y="9430200"/>
            <a:ext cx="2945160" cy="497880"/>
          </a:xfrm>
          <a:prstGeom prst="rect">
            <a:avLst/>
          </a:prstGeom>
          <a:noFill/>
          <a:ln w="0">
            <a:noFill/>
          </a:ln>
        </p:spPr>
        <p:txBody>
          <a:bodyPr lIns="95400" tIns="47880" rIns="95400" bIns="47880" anchor="b">
            <a:noAutofit/>
          </a:bodyPr>
          <a:lstStyle>
            <a:lvl1pPr indent="0" algn="r">
              <a:lnSpc>
                <a:spcPct val="100000"/>
              </a:lnSpc>
              <a:buNone/>
              <a:defRPr lang="fr-FR" sz="1300" b="0" strike="noStrike" spc="-1">
                <a:solidFill>
                  <a:srgbClr val="000000"/>
                </a:solidFill>
                <a:latin typeface="Arial"/>
              </a:defRPr>
            </a:lvl1pPr>
          </a:lstStyle>
          <a:p>
            <a:pPr indent="0" algn="r">
              <a:lnSpc>
                <a:spcPct val="100000"/>
              </a:lnSpc>
              <a:buNone/>
            </a:pPr>
            <a:fld id="{5E84048C-5F8C-4FD9-9509-8E478CB4F34D}" type="slidenum">
              <a:rPr lang="fr-FR" sz="1300" b="0" strike="noStrike" spc="-1">
                <a:solidFill>
                  <a:srgbClr val="000000"/>
                </a:solidFill>
                <a:latin typeface="Arial"/>
              </a:rPr>
              <a:t>4</a:t>
            </a:fld>
            <a:endParaRPr lang="fr-FR" sz="1300" b="0" strike="noStrike" spc="-1">
              <a:solidFill>
                <a:srgbClr val="000000"/>
              </a:solidFill>
              <a:latin typeface="Times New Roman"/>
            </a:endParaRPr>
          </a:p>
        </p:txBody>
      </p:sp>
    </p:spTree>
    <p:extLst>
      <p:ext uri="{BB962C8B-B14F-4D97-AF65-F5344CB8AC3E}">
        <p14:creationId xmlns:p14="http://schemas.microsoft.com/office/powerpoint/2010/main" val="1300543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 name="PlaceHolder 1"/>
          <p:cNvSpPr>
            <a:spLocks noGrp="1" noRot="1" noChangeAspect="1"/>
          </p:cNvSpPr>
          <p:nvPr>
            <p:ph type="sldImg"/>
          </p:nvPr>
        </p:nvSpPr>
        <p:spPr>
          <a:xfrm>
            <a:off x="422275" y="1241425"/>
            <a:ext cx="5954713" cy="3351213"/>
          </a:xfrm>
          <a:prstGeom prst="rect">
            <a:avLst/>
          </a:prstGeom>
          <a:ln w="0">
            <a:noFill/>
          </a:ln>
        </p:spPr>
      </p:sp>
      <p:sp>
        <p:nvSpPr>
          <p:cNvPr id="699" name="PlaceHolder 2"/>
          <p:cNvSpPr>
            <a:spLocks noGrp="1"/>
          </p:cNvSpPr>
          <p:nvPr>
            <p:ph type="body"/>
          </p:nvPr>
        </p:nvSpPr>
        <p:spPr>
          <a:xfrm>
            <a:off x="679680" y="4777920"/>
            <a:ext cx="5437800" cy="3908880"/>
          </a:xfrm>
          <a:prstGeom prst="rect">
            <a:avLst/>
          </a:prstGeom>
          <a:noFill/>
          <a:ln w="0">
            <a:noFill/>
          </a:ln>
        </p:spPr>
        <p:txBody>
          <a:bodyPr lIns="95400" tIns="47880" rIns="95400" bIns="47880" anchor="t">
            <a:noAutofit/>
          </a:bodyPr>
          <a:lstStyle/>
          <a:p>
            <a:pPr marL="216000" indent="0">
              <a:buNone/>
            </a:pPr>
            <a:endParaRPr lang="fr-FR" sz="1800" b="0" strike="noStrike" spc="-1">
              <a:solidFill>
                <a:srgbClr val="000000"/>
              </a:solidFill>
              <a:latin typeface="Arial"/>
            </a:endParaRPr>
          </a:p>
        </p:txBody>
      </p:sp>
      <p:sp>
        <p:nvSpPr>
          <p:cNvPr id="700" name="PlaceHolder 3"/>
          <p:cNvSpPr>
            <a:spLocks noGrp="1"/>
          </p:cNvSpPr>
          <p:nvPr>
            <p:ph type="sldNum" idx="25"/>
          </p:nvPr>
        </p:nvSpPr>
        <p:spPr>
          <a:xfrm>
            <a:off x="3850560" y="9430200"/>
            <a:ext cx="2945160" cy="497880"/>
          </a:xfrm>
          <a:prstGeom prst="rect">
            <a:avLst/>
          </a:prstGeom>
          <a:noFill/>
          <a:ln w="0">
            <a:noFill/>
          </a:ln>
        </p:spPr>
        <p:txBody>
          <a:bodyPr lIns="95400" tIns="47880" rIns="95400" bIns="47880" anchor="b">
            <a:noAutofit/>
          </a:bodyPr>
          <a:lstStyle>
            <a:lvl1pPr indent="0" algn="r">
              <a:lnSpc>
                <a:spcPct val="100000"/>
              </a:lnSpc>
              <a:buNone/>
              <a:defRPr lang="fr-FR" sz="1300" b="0" strike="noStrike" spc="-1">
                <a:solidFill>
                  <a:srgbClr val="000000"/>
                </a:solidFill>
                <a:latin typeface="Arial"/>
              </a:defRPr>
            </a:lvl1pPr>
          </a:lstStyle>
          <a:p>
            <a:pPr indent="0" algn="r">
              <a:lnSpc>
                <a:spcPct val="100000"/>
              </a:lnSpc>
              <a:buNone/>
            </a:pPr>
            <a:fld id="{5E84048C-5F8C-4FD9-9509-8E478CB4F34D}" type="slidenum">
              <a:rPr lang="fr-FR" sz="1300" b="0" strike="noStrike" spc="-1">
                <a:solidFill>
                  <a:srgbClr val="000000"/>
                </a:solidFill>
                <a:latin typeface="Arial"/>
              </a:rPr>
              <a:t>5</a:t>
            </a:fld>
            <a:endParaRPr lang="fr-FR" sz="1300" b="0" strike="noStrike" spc="-1">
              <a:solidFill>
                <a:srgbClr val="000000"/>
              </a:solidFill>
              <a:latin typeface="Times New Roman"/>
            </a:endParaRPr>
          </a:p>
        </p:txBody>
      </p:sp>
    </p:spTree>
    <p:extLst>
      <p:ext uri="{BB962C8B-B14F-4D97-AF65-F5344CB8AC3E}">
        <p14:creationId xmlns:p14="http://schemas.microsoft.com/office/powerpoint/2010/main" val="296199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9929E74F-7390-4879-9AC3-3542EF016058}" type="slidenum">
              <a:t>‹N°›</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5"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6"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54230191-F7C2-4E3D-9424-3BA3AB38DD9C}"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1"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0220A20B-524A-4C56-85DF-05C07D5A0460}" type="slidenum">
              <a:t>‹N°›</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43"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4"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5"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6"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7"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8"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8F9F5104-2231-47BE-8EAD-1A26753B48B9}" type="slidenum">
              <a:t>‹N°›</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6"/>
          </p:nvPr>
        </p:nvSpPr>
        <p:spPr/>
        <p:txBody>
          <a:bodyPr/>
          <a:lstStyle/>
          <a:p>
            <a:r>
              <a:t>Footer</a:t>
            </a:r>
          </a:p>
        </p:txBody>
      </p:sp>
      <p:sp>
        <p:nvSpPr>
          <p:cNvPr id="3" name="PlaceHolder 2"/>
          <p:cNvSpPr>
            <a:spLocks noGrp="1"/>
          </p:cNvSpPr>
          <p:nvPr>
            <p:ph type="sldNum" idx="4"/>
          </p:nvPr>
        </p:nvSpPr>
        <p:spPr/>
        <p:txBody>
          <a:bodyPr/>
          <a:lstStyle/>
          <a:p>
            <a:fld id="{A69A7499-69C1-4BB0-B320-84583F7024AA}" type="slidenum">
              <a:t>‹N°›</a:t>
            </a:fld>
            <a:endParaRPr/>
          </a:p>
        </p:txBody>
      </p:sp>
      <p:sp>
        <p:nvSpPr>
          <p:cNvPr id="4" name="PlaceHolder 3"/>
          <p:cNvSpPr>
            <a:spLocks noGrp="1"/>
          </p:cNvSpPr>
          <p:nvPr>
            <p:ph type="dt" idx="5"/>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5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6"/>
          </p:nvPr>
        </p:nvSpPr>
        <p:spPr/>
        <p:txBody>
          <a:bodyPr/>
          <a:lstStyle/>
          <a:p>
            <a:r>
              <a:t>Footer</a:t>
            </a:r>
          </a:p>
        </p:txBody>
      </p:sp>
      <p:sp>
        <p:nvSpPr>
          <p:cNvPr id="5" name="PlaceHolder 4"/>
          <p:cNvSpPr>
            <a:spLocks noGrp="1"/>
          </p:cNvSpPr>
          <p:nvPr>
            <p:ph type="sldNum" idx="4"/>
          </p:nvPr>
        </p:nvSpPr>
        <p:spPr/>
        <p:txBody>
          <a:bodyPr/>
          <a:lstStyle/>
          <a:p>
            <a:fld id="{452C97D9-9106-45A8-B946-7CD6F7AA2323}" type="slidenum">
              <a:t>‹N°›</a:t>
            </a:fld>
            <a:endParaRPr/>
          </a:p>
        </p:txBody>
      </p:sp>
      <p:sp>
        <p:nvSpPr>
          <p:cNvPr id="6" name="PlaceHolder 5"/>
          <p:cNvSpPr>
            <a:spLocks noGrp="1"/>
          </p:cNvSpPr>
          <p:nvPr>
            <p:ph type="dt" idx="5"/>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6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 name="PlaceHolder 3"/>
          <p:cNvSpPr>
            <a:spLocks noGrp="1"/>
          </p:cNvSpPr>
          <p:nvPr>
            <p:ph type="ftr" idx="6"/>
          </p:nvPr>
        </p:nvSpPr>
        <p:spPr/>
        <p:txBody>
          <a:bodyPr/>
          <a:lstStyle/>
          <a:p>
            <a:r>
              <a:t>Footer</a:t>
            </a:r>
          </a:p>
        </p:txBody>
      </p:sp>
      <p:sp>
        <p:nvSpPr>
          <p:cNvPr id="5" name="PlaceHolder 4"/>
          <p:cNvSpPr>
            <a:spLocks noGrp="1"/>
          </p:cNvSpPr>
          <p:nvPr>
            <p:ph type="sldNum" idx="4"/>
          </p:nvPr>
        </p:nvSpPr>
        <p:spPr/>
        <p:txBody>
          <a:bodyPr/>
          <a:lstStyle/>
          <a:p>
            <a:fld id="{ABA576DE-BCA4-4688-BA52-1F12C3D3CE89}" type="slidenum">
              <a:t>‹N°›</a:t>
            </a:fld>
            <a:endParaRPr/>
          </a:p>
        </p:txBody>
      </p:sp>
      <p:sp>
        <p:nvSpPr>
          <p:cNvPr id="6" name="PlaceHolder 5"/>
          <p:cNvSpPr>
            <a:spLocks noGrp="1"/>
          </p:cNvSpPr>
          <p:nvPr>
            <p:ph type="dt" idx="5"/>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6"/>
          </p:nvPr>
        </p:nvSpPr>
        <p:spPr/>
        <p:txBody>
          <a:bodyPr/>
          <a:lstStyle/>
          <a:p>
            <a:r>
              <a:t>Footer</a:t>
            </a:r>
          </a:p>
        </p:txBody>
      </p:sp>
      <p:sp>
        <p:nvSpPr>
          <p:cNvPr id="6" name="PlaceHolder 5"/>
          <p:cNvSpPr>
            <a:spLocks noGrp="1"/>
          </p:cNvSpPr>
          <p:nvPr>
            <p:ph type="sldNum" idx="4"/>
          </p:nvPr>
        </p:nvSpPr>
        <p:spPr/>
        <p:txBody>
          <a:bodyPr/>
          <a:lstStyle/>
          <a:p>
            <a:fld id="{35D64408-E086-4FE6-85B0-0E5D5A5C016C}" type="slidenum">
              <a:t>‹N°›</a:t>
            </a:fld>
            <a:endParaRPr/>
          </a:p>
        </p:txBody>
      </p:sp>
      <p:sp>
        <p:nvSpPr>
          <p:cNvPr id="7" name="PlaceHolder 6"/>
          <p:cNvSpPr>
            <a:spLocks noGrp="1"/>
          </p:cNvSpPr>
          <p:nvPr>
            <p:ph type="dt" idx="5"/>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 name="PlaceHolder 2"/>
          <p:cNvSpPr>
            <a:spLocks noGrp="1"/>
          </p:cNvSpPr>
          <p:nvPr>
            <p:ph type="ftr" idx="6"/>
          </p:nvPr>
        </p:nvSpPr>
        <p:spPr/>
        <p:txBody>
          <a:bodyPr/>
          <a:lstStyle/>
          <a:p>
            <a:r>
              <a:t>Footer</a:t>
            </a:r>
          </a:p>
        </p:txBody>
      </p:sp>
      <p:sp>
        <p:nvSpPr>
          <p:cNvPr id="4" name="PlaceHolder 3"/>
          <p:cNvSpPr>
            <a:spLocks noGrp="1"/>
          </p:cNvSpPr>
          <p:nvPr>
            <p:ph type="sldNum" idx="4"/>
          </p:nvPr>
        </p:nvSpPr>
        <p:spPr/>
        <p:txBody>
          <a:bodyPr/>
          <a:lstStyle/>
          <a:p>
            <a:fld id="{483D02BC-F9E6-4E5C-A12C-7F165D54B45F}" type="slidenum">
              <a:t>‹N°›</a:t>
            </a:fld>
            <a:endParaRPr/>
          </a:p>
        </p:txBody>
      </p:sp>
      <p:sp>
        <p:nvSpPr>
          <p:cNvPr id="5" name="PlaceHolder 4"/>
          <p:cNvSpPr>
            <a:spLocks noGrp="1"/>
          </p:cNvSpPr>
          <p:nvPr>
            <p:ph type="dt" idx="5"/>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5"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6"/>
          </p:nvPr>
        </p:nvSpPr>
        <p:spPr/>
        <p:txBody>
          <a:bodyPr/>
          <a:lstStyle/>
          <a:p>
            <a:r>
              <a:t>Footer</a:t>
            </a:r>
          </a:p>
        </p:txBody>
      </p:sp>
      <p:sp>
        <p:nvSpPr>
          <p:cNvPr id="4" name="PlaceHolder 3"/>
          <p:cNvSpPr>
            <a:spLocks noGrp="1"/>
          </p:cNvSpPr>
          <p:nvPr>
            <p:ph type="sldNum" idx="4"/>
          </p:nvPr>
        </p:nvSpPr>
        <p:spPr/>
        <p:txBody>
          <a:bodyPr/>
          <a:lstStyle/>
          <a:p>
            <a:fld id="{58BDC71C-F562-4DFD-9A27-934B5A40B34A}" type="slidenum">
              <a:t>‹N°›</a:t>
            </a:fld>
            <a:endParaRPr/>
          </a:p>
        </p:txBody>
      </p:sp>
      <p:sp>
        <p:nvSpPr>
          <p:cNvPr id="5" name="PlaceHolder 4"/>
          <p:cNvSpPr>
            <a:spLocks noGrp="1"/>
          </p:cNvSpPr>
          <p:nvPr>
            <p:ph type="dt" idx="5"/>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6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024AD0A0-C21A-4C5F-BDCF-16160DEE769A}" type="slidenum">
              <a:t>‹N°›</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14"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520D6BB1-B524-4582-B21C-CF6F4AF9B73A}" type="slidenum">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7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7A7F19E9-DFDF-4286-BF03-958547A71A35}" type="slidenum">
              <a:t>‹N°›</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1CCAD13F-DCE7-4938-9017-30FCD24F56E6}" type="slidenum">
              <a:t>‹N°›</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7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6"/>
          </p:nvPr>
        </p:nvSpPr>
        <p:spPr/>
        <p:txBody>
          <a:bodyPr/>
          <a:lstStyle/>
          <a:p>
            <a:r>
              <a:t>Footer</a:t>
            </a:r>
          </a:p>
        </p:txBody>
      </p:sp>
      <p:sp>
        <p:nvSpPr>
          <p:cNvPr id="6" name="PlaceHolder 5"/>
          <p:cNvSpPr>
            <a:spLocks noGrp="1"/>
          </p:cNvSpPr>
          <p:nvPr>
            <p:ph type="sldNum" idx="4"/>
          </p:nvPr>
        </p:nvSpPr>
        <p:spPr/>
        <p:txBody>
          <a:bodyPr/>
          <a:lstStyle/>
          <a:p>
            <a:fld id="{36D87668-CE12-4D9F-A154-5679F2D097FC}" type="slidenum">
              <a:t>‹N°›</a:t>
            </a:fld>
            <a:endParaRPr/>
          </a:p>
        </p:txBody>
      </p:sp>
      <p:sp>
        <p:nvSpPr>
          <p:cNvPr id="7" name="PlaceHolder 6"/>
          <p:cNvSpPr>
            <a:spLocks noGrp="1"/>
          </p:cNvSpPr>
          <p:nvPr>
            <p:ph type="dt" idx="5"/>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8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 name="PlaceHolder 6"/>
          <p:cNvSpPr>
            <a:spLocks noGrp="1"/>
          </p:cNvSpPr>
          <p:nvPr>
            <p:ph type="ftr" idx="6"/>
          </p:nvPr>
        </p:nvSpPr>
        <p:spPr/>
        <p:txBody>
          <a:bodyPr/>
          <a:lstStyle/>
          <a:p>
            <a:r>
              <a:t>Footer</a:t>
            </a:r>
          </a:p>
        </p:txBody>
      </p:sp>
      <p:sp>
        <p:nvSpPr>
          <p:cNvPr id="8" name="PlaceHolder 7"/>
          <p:cNvSpPr>
            <a:spLocks noGrp="1"/>
          </p:cNvSpPr>
          <p:nvPr>
            <p:ph type="sldNum" idx="4"/>
          </p:nvPr>
        </p:nvSpPr>
        <p:spPr/>
        <p:txBody>
          <a:bodyPr/>
          <a:lstStyle/>
          <a:p>
            <a:fld id="{12615166-D467-4BF3-87B8-E60461E5E948}" type="slidenum">
              <a:t>‹N°›</a:t>
            </a:fld>
            <a:endParaRPr/>
          </a:p>
        </p:txBody>
      </p:sp>
      <p:sp>
        <p:nvSpPr>
          <p:cNvPr id="9" name="PlaceHolder 8"/>
          <p:cNvSpPr>
            <a:spLocks noGrp="1"/>
          </p:cNvSpPr>
          <p:nvPr>
            <p:ph type="dt" idx="5"/>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8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 name="PlaceHolder 8"/>
          <p:cNvSpPr>
            <a:spLocks noGrp="1"/>
          </p:cNvSpPr>
          <p:nvPr>
            <p:ph type="ftr" idx="6"/>
          </p:nvPr>
        </p:nvSpPr>
        <p:spPr/>
        <p:txBody>
          <a:bodyPr/>
          <a:lstStyle/>
          <a:p>
            <a:r>
              <a:t>Footer</a:t>
            </a:r>
          </a:p>
        </p:txBody>
      </p:sp>
      <p:sp>
        <p:nvSpPr>
          <p:cNvPr id="10" name="PlaceHolder 9"/>
          <p:cNvSpPr>
            <a:spLocks noGrp="1"/>
          </p:cNvSpPr>
          <p:nvPr>
            <p:ph type="sldNum" idx="4"/>
          </p:nvPr>
        </p:nvSpPr>
        <p:spPr/>
        <p:txBody>
          <a:bodyPr/>
          <a:lstStyle/>
          <a:p>
            <a:fld id="{5E585F4C-1C58-4FA0-83BF-5CEFD73E1285}" type="slidenum">
              <a:t>‹N°›</a:t>
            </a:fld>
            <a:endParaRPr/>
          </a:p>
        </p:txBody>
      </p:sp>
      <p:sp>
        <p:nvSpPr>
          <p:cNvPr id="11" name="PlaceHolder 10"/>
          <p:cNvSpPr>
            <a:spLocks noGrp="1"/>
          </p:cNvSpPr>
          <p:nvPr>
            <p:ph type="dt" idx="5"/>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lstStyle/>
          <a:p>
            <a:r>
              <a:t>Footer</a:t>
            </a:r>
          </a:p>
        </p:txBody>
      </p:sp>
      <p:sp>
        <p:nvSpPr>
          <p:cNvPr id="3" name="PlaceHolder 2"/>
          <p:cNvSpPr>
            <a:spLocks noGrp="1"/>
          </p:cNvSpPr>
          <p:nvPr>
            <p:ph type="dt" idx="10"/>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6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69"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dt" idx="10"/>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71"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dt" idx="10"/>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7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74"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11"/>
          </p:nvPr>
        </p:nvSpPr>
        <p:spPr/>
        <p:txBody>
          <a:bodyPr/>
          <a:lstStyle/>
          <a:p>
            <a:r>
              <a:t>Footer</a:t>
            </a: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7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 name="PlaceHolder 2"/>
          <p:cNvSpPr>
            <a:spLocks noGrp="1"/>
          </p:cNvSpPr>
          <p:nvPr>
            <p:ph type="ftr" idx="11"/>
          </p:nvPr>
        </p:nvSpPr>
        <p:spPr/>
        <p:txBody>
          <a:bodyPr/>
          <a:lstStyle/>
          <a:p>
            <a:r>
              <a:t>Footer</a:t>
            </a:r>
          </a:p>
        </p:txBody>
      </p:sp>
      <p:sp>
        <p:nvSpPr>
          <p:cNvPr id="4" name="PlaceHolder 3"/>
          <p:cNvSpPr>
            <a:spLocks noGrp="1"/>
          </p:cNvSpPr>
          <p:nvPr>
            <p:ph type="dt" idx="10"/>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16"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A2BBDB1B-7B53-4C07-A39E-08AB708E2A3F}" type="slidenum">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76"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11"/>
          </p:nvPr>
        </p:nvSpPr>
        <p:spPr/>
        <p:txBody>
          <a:bodyPr/>
          <a:lstStyle/>
          <a:p>
            <a:r>
              <a:t>Footer</a:t>
            </a:r>
          </a:p>
        </p:txBody>
      </p:sp>
      <p:sp>
        <p:nvSpPr>
          <p:cNvPr id="4" name="PlaceHolder 3"/>
          <p:cNvSpPr>
            <a:spLocks noGrp="1"/>
          </p:cNvSpPr>
          <p:nvPr>
            <p:ph type="dt" idx="10"/>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7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7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79"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8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4"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8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8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8"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90"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91"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11"/>
          </p:nvPr>
        </p:nvSpPr>
        <p:spPr/>
        <p:txBody>
          <a:bodyPr/>
          <a:lstStyle/>
          <a:p>
            <a:r>
              <a:t>Footer</a:t>
            </a: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9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9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9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96"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 name="PlaceHolder 6"/>
          <p:cNvSpPr>
            <a:spLocks noGrp="1"/>
          </p:cNvSpPr>
          <p:nvPr>
            <p:ph type="ftr" idx="11"/>
          </p:nvPr>
        </p:nvSpPr>
        <p:spPr/>
        <p:txBody>
          <a:bodyPr/>
          <a:lstStyle/>
          <a:p>
            <a:r>
              <a:t>Footer</a:t>
            </a:r>
          </a:p>
        </p:txBody>
      </p:sp>
      <p:sp>
        <p:nvSpPr>
          <p:cNvPr id="8" name="PlaceHolder 7"/>
          <p:cNvSpPr>
            <a:spLocks noGrp="1"/>
          </p:cNvSpPr>
          <p:nvPr>
            <p:ph type="dt" idx="10"/>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9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98"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99"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00"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01"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02"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03"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 name="PlaceHolder 8"/>
          <p:cNvSpPr>
            <a:spLocks noGrp="1"/>
          </p:cNvSpPr>
          <p:nvPr>
            <p:ph type="ftr" idx="11"/>
          </p:nvPr>
        </p:nvSpPr>
        <p:spPr/>
        <p:txBody>
          <a:bodyPr/>
          <a:lstStyle/>
          <a:p>
            <a:r>
              <a:t>Footer</a:t>
            </a:r>
          </a:p>
        </p:txBody>
      </p:sp>
      <p:sp>
        <p:nvSpPr>
          <p:cNvPr id="10" name="PlaceHolder 9"/>
          <p:cNvSpPr>
            <a:spLocks noGrp="1"/>
          </p:cNvSpPr>
          <p:nvPr>
            <p:ph type="dt" idx="10"/>
          </p:nvPr>
        </p:nvSpPr>
        <p:spPr/>
        <p:txBody>
          <a:body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0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10"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12"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18"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19"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390433A6-4ABF-4130-B775-BAB2E552B570}"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1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1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1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17"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1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1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2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2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5"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2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9"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3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31"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32"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3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3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3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37"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39"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40"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41"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42"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43"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44"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09B6FF90-F83A-4B88-8119-7515B2199A22}"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1"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290ADA02-2A2D-4C3D-8933-39042D3D6201}"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4"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36A5291A-85BE-420C-9928-57A7B0A779C6}"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27"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9"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C39195C-7E4B-4869-BA96-4ABEA0BD2717}"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Calibri"/>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3"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90BE8B1C-C5CF-4100-9775-BC5B9B59AFD2}"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4.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AFC"/>
        </a:solidFill>
        <a:effectLst/>
      </p:bgPr>
    </p:bg>
    <p:spTree>
      <p:nvGrpSpPr>
        <p:cNvPr id="1" name=""/>
        <p:cNvGrpSpPr/>
        <p:nvPr/>
      </p:nvGrpSpPr>
      <p:grpSpPr>
        <a:xfrm>
          <a:off x="0" y="0"/>
          <a:ext cx="0" cy="0"/>
          <a:chOff x="0" y="0"/>
          <a:chExt cx="0" cy="0"/>
        </a:xfrm>
      </p:grpSpPr>
      <p:sp>
        <p:nvSpPr>
          <p:cNvPr id="13" name="Rectangle 6"/>
          <p:cNvSpPr/>
          <p:nvPr/>
        </p:nvSpPr>
        <p:spPr>
          <a:xfrm>
            <a:off x="0" y="6356520"/>
            <a:ext cx="12191760" cy="501120"/>
          </a:xfrm>
          <a:prstGeom prst="rect">
            <a:avLst/>
          </a:prstGeom>
          <a:solidFill>
            <a:srgbClr val="008AFC"/>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sp>
        <p:nvSpPr>
          <p:cNvPr id="14" name="Rectangle 8"/>
          <p:cNvSpPr/>
          <p:nvPr/>
        </p:nvSpPr>
        <p:spPr>
          <a:xfrm>
            <a:off x="-6480" y="-19800"/>
            <a:ext cx="12191760" cy="1511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sp>
        <p:nvSpPr>
          <p:cNvPr id="2" name="PlaceHolder 1"/>
          <p:cNvSpPr>
            <a:spLocks noGrp="1"/>
          </p:cNvSpPr>
          <p:nvPr>
            <p:ph type="dt" idx="1"/>
          </p:nvPr>
        </p:nvSpPr>
        <p:spPr>
          <a:xfrm>
            <a:off x="838080" y="6356520"/>
            <a:ext cx="1347120" cy="357480"/>
          </a:xfrm>
          <a:prstGeom prst="rect">
            <a:avLst/>
          </a:prstGeom>
          <a:noFill/>
          <a:ln w="0">
            <a:noFill/>
          </a:ln>
        </p:spPr>
        <p:txBody>
          <a:bodyPr lIns="0" tIns="0" rIns="0" bIns="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&lt;date/heure&gt;</a:t>
            </a:r>
            <a:endParaRPr lang="fr-FR" sz="900" b="0" strike="noStrike" spc="-1">
              <a:solidFill>
                <a:srgbClr val="000000"/>
              </a:solidFill>
              <a:latin typeface="Times New Roman"/>
            </a:endParaRPr>
          </a:p>
        </p:txBody>
      </p:sp>
      <p:sp>
        <p:nvSpPr>
          <p:cNvPr id="3" name="PlaceHolder 2"/>
          <p:cNvSpPr>
            <a:spLocks noGrp="1"/>
          </p:cNvSpPr>
          <p:nvPr>
            <p:ph type="ftr" idx="2"/>
          </p:nvPr>
        </p:nvSpPr>
        <p:spPr>
          <a:xfrm>
            <a:off x="2253600" y="6356520"/>
            <a:ext cx="6356520" cy="364680"/>
          </a:xfrm>
          <a:prstGeom prst="rect">
            <a:avLst/>
          </a:prstGeom>
          <a:noFill/>
          <a:ln w="0">
            <a:noFill/>
          </a:ln>
        </p:spPr>
        <p:txBody>
          <a:bodyPr lIns="90000" tIns="45000" rIns="90000" bIns="45000" anchor="ctr">
            <a:noAutofit/>
          </a:bodyPr>
          <a:lstStyle>
            <a:lvl1pPr indent="0">
              <a:lnSpc>
                <a:spcPct val="100000"/>
              </a:lnSpc>
              <a:buNone/>
              <a:defRPr lang="fr-FR" sz="900" b="1" strike="noStrike" spc="-1">
                <a:solidFill>
                  <a:srgbClr val="FFFFFF"/>
                </a:solidFill>
                <a:latin typeface="Arial"/>
              </a:defRPr>
            </a:lvl1pPr>
          </a:lstStyle>
          <a:p>
            <a:pPr indent="0">
              <a:lnSpc>
                <a:spcPct val="100000"/>
              </a:lnSpc>
              <a:buNone/>
            </a:pPr>
            <a:r>
              <a:rPr lang="fr-FR" sz="900" b="1" strike="noStrike" spc="-1">
                <a:solidFill>
                  <a:srgbClr val="FFFFFF"/>
                </a:solidFill>
                <a:latin typeface="Arial"/>
              </a:rPr>
              <a:t>&lt;pied de page&gt;</a:t>
            </a:r>
            <a:endParaRPr lang="fr-FR" sz="900" b="0" strike="noStrike" spc="-1">
              <a:solidFill>
                <a:srgbClr val="000000"/>
              </a:solidFill>
              <a:latin typeface="Times New Roman"/>
            </a:endParaRPr>
          </a:p>
        </p:txBody>
      </p:sp>
      <p:sp>
        <p:nvSpPr>
          <p:cNvPr id="4" name="PlaceHolder 3"/>
          <p:cNvSpPr>
            <a:spLocks noGrp="1"/>
          </p:cNvSpPr>
          <p:nvPr>
            <p:ph type="sldNum" idx="3"/>
          </p:nvPr>
        </p:nvSpPr>
        <p:spPr>
          <a:xfrm>
            <a:off x="8678520" y="6356520"/>
            <a:ext cx="2675160" cy="364680"/>
          </a:xfrm>
          <a:prstGeom prst="rect">
            <a:avLst/>
          </a:prstGeom>
          <a:noFill/>
          <a:ln w="0">
            <a:noFill/>
          </a:ln>
        </p:spPr>
        <p:txBody>
          <a:bodyPr anchor="ctr">
            <a:noAutofit/>
          </a:bodyPr>
          <a:lstStyle>
            <a:lvl1pPr indent="0" algn="r">
              <a:lnSpc>
                <a:spcPct val="100000"/>
              </a:lnSpc>
              <a:buNone/>
              <a:defRPr lang="fr-FR" sz="900" b="0" strike="noStrike" spc="-1">
                <a:solidFill>
                  <a:srgbClr val="FFFFFF"/>
                </a:solidFill>
                <a:latin typeface="Arial"/>
              </a:defRPr>
            </a:lvl1pPr>
          </a:lstStyle>
          <a:p>
            <a:pPr indent="0" algn="r">
              <a:lnSpc>
                <a:spcPct val="100000"/>
              </a:lnSpc>
              <a:buNone/>
            </a:pPr>
            <a:fld id="{462F2661-D6A1-444C-BAB3-992CDDDBAE82}" type="slidenum">
              <a:rPr lang="fr-FR" sz="900" b="0" strike="noStrike" spc="-1">
                <a:solidFill>
                  <a:srgbClr val="FFFFFF"/>
                </a:solidFill>
                <a:latin typeface="Arial"/>
              </a:rPr>
              <a:t>‹N°›</a:t>
            </a:fld>
            <a:endParaRPr lang="fr-FR" sz="900" b="0" strike="noStrike" spc="-1">
              <a:solidFill>
                <a:srgbClr val="000000"/>
              </a:solidFill>
              <a:latin typeface="Times New Roman"/>
            </a:endParaRPr>
          </a:p>
        </p:txBody>
      </p:sp>
      <p:sp>
        <p:nvSpPr>
          <p:cNvPr id="5" name="PlaceHolder 4"/>
          <p:cNvSpPr>
            <a:spLocks noGrp="1"/>
          </p:cNvSpPr>
          <p:nvPr>
            <p:ph type="title"/>
          </p:nvPr>
        </p:nvSpPr>
        <p:spPr>
          <a:xfrm>
            <a:off x="831960" y="1709640"/>
            <a:ext cx="10515240" cy="2852280"/>
          </a:xfrm>
          <a:prstGeom prst="rect">
            <a:avLst/>
          </a:prstGeom>
          <a:noFill/>
          <a:ln w="0">
            <a:noFill/>
          </a:ln>
        </p:spPr>
        <p:txBody>
          <a:bodyPr lIns="0" tIns="0" rIns="0" bIns="0" anchor="t">
            <a:noAutofit/>
          </a:bodyPr>
          <a:lstStyle/>
          <a:p>
            <a:pPr indent="0">
              <a:lnSpc>
                <a:spcPct val="90000"/>
              </a:lnSpc>
              <a:buNone/>
            </a:pPr>
            <a:r>
              <a:rPr lang="fr-FR" sz="6000" b="1" strike="noStrike" spc="-1">
                <a:solidFill>
                  <a:srgbClr val="FFFFFF"/>
                </a:solidFill>
                <a:latin typeface="Arial"/>
              </a:rPr>
              <a:t>Modifiez le style du titre</a:t>
            </a:r>
            <a:endParaRPr lang="fr-FR" sz="6000" b="0" strike="noStrike" spc="-1">
              <a:solidFill>
                <a:srgbClr val="000000"/>
              </a:solidFill>
              <a:latin typeface="Calibri"/>
            </a:endParaRPr>
          </a:p>
        </p:txBody>
      </p:sp>
      <p:sp>
        <p:nvSpPr>
          <p:cNvPr id="6" name="PlaceHolder 5"/>
          <p:cNvSpPr>
            <a:spLocks noGrp="1"/>
          </p:cNvSpPr>
          <p:nvPr>
            <p:ph type="body"/>
          </p:nvPr>
        </p:nvSpPr>
        <p:spPr>
          <a:xfrm>
            <a:off x="831960" y="4589640"/>
            <a:ext cx="10515240" cy="1499760"/>
          </a:xfrm>
          <a:prstGeom prst="rect">
            <a:avLst/>
          </a:prstGeom>
          <a:noFill/>
          <a:ln w="0">
            <a:noFill/>
          </a:ln>
        </p:spPr>
        <p:txBody>
          <a:bodyPr lIns="0" tIns="0" rIns="0" bIns="0" anchor="t">
            <a:noAutofit/>
          </a:bodyPr>
          <a:lstStyle/>
          <a:p>
            <a:pPr indent="0">
              <a:lnSpc>
                <a:spcPct val="90000"/>
              </a:lnSpc>
              <a:spcBef>
                <a:spcPts val="1001"/>
              </a:spcBef>
              <a:buNone/>
              <a:tabLst>
                <a:tab pos="0" algn="l"/>
              </a:tabLst>
            </a:pPr>
            <a:r>
              <a:rPr lang="fr-FR" sz="2400" b="0" strike="noStrike" spc="-1">
                <a:solidFill>
                  <a:srgbClr val="000000"/>
                </a:solidFill>
                <a:latin typeface="Arial"/>
              </a:rPr>
              <a:t>Cliquez pour modifier les styles du texte du masque</a:t>
            </a:r>
          </a:p>
        </p:txBody>
      </p:sp>
      <p:pic>
        <p:nvPicPr>
          <p:cNvPr id="7" name="Image 13"/>
          <p:cNvPicPr/>
          <p:nvPr/>
        </p:nvPicPr>
        <p:blipFill>
          <a:blip r:embed="rId14">
            <a:alphaModFix amt="10000"/>
          </a:blip>
          <a:stretch/>
        </p:blipFill>
        <p:spPr>
          <a:xfrm>
            <a:off x="4523040" y="667440"/>
            <a:ext cx="7772040" cy="4371480"/>
          </a:xfrm>
          <a:prstGeom prst="rect">
            <a:avLst/>
          </a:prstGeom>
          <a:ln w="0">
            <a:noFill/>
          </a:ln>
        </p:spPr>
      </p:pic>
      <p:grpSp>
        <p:nvGrpSpPr>
          <p:cNvPr id="8" name="Groupe 14"/>
          <p:cNvGrpSpPr/>
          <p:nvPr/>
        </p:nvGrpSpPr>
        <p:grpSpPr>
          <a:xfrm>
            <a:off x="8448840" y="-46800"/>
            <a:ext cx="3079080" cy="1386720"/>
            <a:chOff x="8448840" y="-46800"/>
            <a:chExt cx="3079080" cy="1386720"/>
          </a:xfrm>
        </p:grpSpPr>
        <p:pic>
          <p:nvPicPr>
            <p:cNvPr id="9" name="Image 10"/>
            <p:cNvPicPr/>
            <p:nvPr/>
          </p:nvPicPr>
          <p:blipFill>
            <a:blip r:embed="rId15"/>
            <a:srcRect l="25157" t="35248" r="52880" b="36895"/>
            <a:stretch/>
          </p:blipFill>
          <p:spPr>
            <a:xfrm>
              <a:off x="8448840" y="-46800"/>
              <a:ext cx="1366920" cy="1303560"/>
            </a:xfrm>
            <a:prstGeom prst="rect">
              <a:avLst/>
            </a:prstGeom>
            <a:ln w="0">
              <a:noFill/>
            </a:ln>
          </p:spPr>
        </p:pic>
        <p:pic>
          <p:nvPicPr>
            <p:cNvPr id="10" name="Image 7" descr="Une image contenant logo, graphisme, Graphique, symbole&#10;&#10;Description générée automatiquement"/>
            <p:cNvPicPr/>
            <p:nvPr/>
          </p:nvPicPr>
          <p:blipFill>
            <a:blip r:embed="rId16"/>
            <a:stretch/>
          </p:blipFill>
          <p:spPr>
            <a:xfrm>
              <a:off x="9747360" y="212760"/>
              <a:ext cx="1780560" cy="1127160"/>
            </a:xfrm>
            <a:prstGeom prst="rect">
              <a:avLst/>
            </a:prstGeom>
            <a:ln w="0">
              <a:noFill/>
            </a:ln>
          </p:spPr>
        </p:pic>
      </p:grpSp>
      <p:pic>
        <p:nvPicPr>
          <p:cNvPr id="11" name="Image 2" descr="Une image contenant texte, Police, blanc, Graphique&#10;&#10;Description générée automatiquement"/>
          <p:cNvPicPr/>
          <p:nvPr/>
        </p:nvPicPr>
        <p:blipFill>
          <a:blip r:embed="rId17"/>
          <a:stretch/>
        </p:blipFill>
        <p:spPr>
          <a:xfrm>
            <a:off x="344520" y="-6120"/>
            <a:ext cx="1656360" cy="1368000"/>
          </a:xfrm>
          <a:prstGeom prst="rect">
            <a:avLst/>
          </a:prstGeom>
          <a:ln w="0">
            <a:noFill/>
          </a:ln>
        </p:spPr>
      </p:pic>
      <p:pic>
        <p:nvPicPr>
          <p:cNvPr id="12" name="Picture 4" descr="France Nation Verte | La préfecture et les services de l'État en région  Pays de la Loire"/>
          <p:cNvPicPr/>
          <p:nvPr/>
        </p:nvPicPr>
        <p:blipFill>
          <a:blip r:embed="rId18"/>
          <a:stretch/>
        </p:blipFill>
        <p:spPr>
          <a:xfrm>
            <a:off x="5193360" y="45000"/>
            <a:ext cx="1805040" cy="1342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 name="Rectangle 6"/>
          <p:cNvSpPr/>
          <p:nvPr/>
        </p:nvSpPr>
        <p:spPr>
          <a:xfrm>
            <a:off x="0" y="6356520"/>
            <a:ext cx="12191760" cy="501120"/>
          </a:xfrm>
          <a:prstGeom prst="rect">
            <a:avLst/>
          </a:prstGeom>
          <a:solidFill>
            <a:srgbClr val="008AFC"/>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sp>
        <p:nvSpPr>
          <p:cNvPr id="50" name="PlaceHolder 1"/>
          <p:cNvSpPr>
            <a:spLocks noGrp="1"/>
          </p:cNvSpPr>
          <p:nvPr>
            <p:ph type="title"/>
          </p:nvPr>
        </p:nvSpPr>
        <p:spPr>
          <a:xfrm>
            <a:off x="838080" y="365040"/>
            <a:ext cx="7325640" cy="1325160"/>
          </a:xfrm>
          <a:prstGeom prst="rect">
            <a:avLst/>
          </a:prstGeom>
          <a:noFill/>
          <a:ln w="0">
            <a:noFill/>
          </a:ln>
        </p:spPr>
        <p:txBody>
          <a:bodyPr lIns="0" tIns="0" rIns="0" bIns="0" anchor="t">
            <a:noAutofit/>
          </a:bodyPr>
          <a:lstStyle/>
          <a:p>
            <a:pPr indent="0">
              <a:lnSpc>
                <a:spcPct val="90000"/>
              </a:lnSpc>
              <a:buNone/>
            </a:pPr>
            <a:r>
              <a:rPr lang="fr-FR" sz="4400" b="1" strike="noStrike" spc="-1">
                <a:solidFill>
                  <a:srgbClr val="008AFC"/>
                </a:solidFill>
                <a:latin typeface="Arial"/>
              </a:rPr>
              <a:t>Modifiez le style du titre</a:t>
            </a:r>
            <a:endParaRPr lang="fr-FR" sz="4400" b="0" strike="noStrike" spc="-1">
              <a:solidFill>
                <a:srgbClr val="000000"/>
              </a:solidFill>
              <a:latin typeface="Calibri"/>
            </a:endParaRPr>
          </a:p>
        </p:txBody>
      </p:sp>
      <p:sp>
        <p:nvSpPr>
          <p:cNvPr id="51" name="PlaceHolder 2"/>
          <p:cNvSpPr>
            <a:spLocks noGrp="1"/>
          </p:cNvSpPr>
          <p:nvPr>
            <p:ph type="body"/>
          </p:nvPr>
        </p:nvSpPr>
        <p:spPr>
          <a:xfrm>
            <a:off x="838080" y="1825560"/>
            <a:ext cx="10515240" cy="4350960"/>
          </a:xfrm>
          <a:prstGeom prst="rect">
            <a:avLst/>
          </a:prstGeom>
          <a:noFill/>
          <a:ln w="0">
            <a:noFill/>
          </a:ln>
        </p:spPr>
        <p:txBody>
          <a:bodyPr lIns="0" tIns="0" rIns="0" bIns="0" anchor="t">
            <a:noAutofit/>
          </a:bodyPr>
          <a:lstStyle/>
          <a:p>
            <a:pPr indent="0">
              <a:lnSpc>
                <a:spcPct val="90000"/>
              </a:lnSpc>
              <a:spcBef>
                <a:spcPts val="1001"/>
              </a:spcBef>
              <a:buNone/>
              <a:tabLst>
                <a:tab pos="0" algn="l"/>
              </a:tabLst>
            </a:pPr>
            <a:r>
              <a:rPr lang="fr-FR" sz="2800" b="0" strike="noStrike" spc="-1">
                <a:solidFill>
                  <a:srgbClr val="000000"/>
                </a:solidFill>
                <a:latin typeface="Arial"/>
              </a:rPr>
              <a:t>Cliquez pour modifier les styles du texte du masque</a:t>
            </a:r>
          </a:p>
          <a:p>
            <a:pPr marL="457200" indent="0">
              <a:lnSpc>
                <a:spcPct val="90000"/>
              </a:lnSpc>
              <a:spcBef>
                <a:spcPts val="499"/>
              </a:spcBef>
              <a:buNone/>
              <a:tabLst>
                <a:tab pos="0" algn="l"/>
              </a:tabLst>
            </a:pPr>
            <a:r>
              <a:rPr lang="fr-FR" sz="2400" b="0" strike="noStrike" spc="-1">
                <a:solidFill>
                  <a:srgbClr val="000000"/>
                </a:solidFill>
                <a:latin typeface="Arial"/>
              </a:rPr>
              <a:t>Deuxième niveau</a:t>
            </a:r>
          </a:p>
          <a:p>
            <a:pPr marL="914400" indent="0">
              <a:lnSpc>
                <a:spcPct val="90000"/>
              </a:lnSpc>
              <a:spcBef>
                <a:spcPts val="499"/>
              </a:spcBef>
              <a:buNone/>
              <a:tabLst>
                <a:tab pos="0" algn="l"/>
              </a:tabLst>
            </a:pPr>
            <a:r>
              <a:rPr lang="fr-FR" sz="2000" b="0" strike="noStrike" spc="-1">
                <a:solidFill>
                  <a:srgbClr val="000000"/>
                </a:solidFill>
                <a:latin typeface="Arial"/>
              </a:rPr>
              <a:t>Troisième niveau</a:t>
            </a:r>
          </a:p>
          <a:p>
            <a:pPr marL="1371600" indent="0">
              <a:lnSpc>
                <a:spcPct val="90000"/>
              </a:lnSpc>
              <a:spcBef>
                <a:spcPts val="499"/>
              </a:spcBef>
              <a:buNone/>
              <a:tabLst>
                <a:tab pos="0" algn="l"/>
              </a:tabLst>
            </a:pPr>
            <a:r>
              <a:rPr lang="fr-FR" sz="1800" b="0" strike="noStrike" spc="-1">
                <a:solidFill>
                  <a:srgbClr val="000000"/>
                </a:solidFill>
                <a:latin typeface="Arial"/>
              </a:rPr>
              <a:t>Quatrième niveau</a:t>
            </a:r>
          </a:p>
          <a:p>
            <a:pPr marL="1828800" indent="0">
              <a:lnSpc>
                <a:spcPct val="90000"/>
              </a:lnSpc>
              <a:spcBef>
                <a:spcPts val="499"/>
              </a:spcBef>
              <a:buNone/>
              <a:tabLst>
                <a:tab pos="0" algn="l"/>
              </a:tabLst>
            </a:pPr>
            <a:r>
              <a:rPr lang="fr-FR" sz="1800" b="0" strike="noStrike" spc="-1">
                <a:solidFill>
                  <a:srgbClr val="000000"/>
                </a:solidFill>
                <a:latin typeface="Arial"/>
              </a:rPr>
              <a:t>Cinquième niveau</a:t>
            </a:r>
          </a:p>
        </p:txBody>
      </p:sp>
      <p:sp>
        <p:nvSpPr>
          <p:cNvPr id="52" name="PlaceHolder 3"/>
          <p:cNvSpPr>
            <a:spLocks noGrp="1"/>
          </p:cNvSpPr>
          <p:nvPr>
            <p:ph type="sldNum" idx="4"/>
          </p:nvPr>
        </p:nvSpPr>
        <p:spPr>
          <a:xfrm>
            <a:off x="8678520" y="6356520"/>
            <a:ext cx="2675160" cy="364680"/>
          </a:xfrm>
          <a:prstGeom prst="rect">
            <a:avLst/>
          </a:prstGeom>
          <a:noFill/>
          <a:ln w="0">
            <a:noFill/>
          </a:ln>
        </p:spPr>
        <p:txBody>
          <a:bodyPr anchor="ctr">
            <a:noAutofit/>
          </a:bodyPr>
          <a:lstStyle>
            <a:lvl1pPr indent="0" algn="r">
              <a:lnSpc>
                <a:spcPct val="100000"/>
              </a:lnSpc>
              <a:buNone/>
              <a:defRPr lang="fr-FR" sz="900" b="0" strike="noStrike" spc="-1">
                <a:solidFill>
                  <a:srgbClr val="FFFFFF"/>
                </a:solidFill>
                <a:latin typeface="Arial"/>
              </a:defRPr>
            </a:lvl1pPr>
          </a:lstStyle>
          <a:p>
            <a:pPr indent="0" algn="r">
              <a:lnSpc>
                <a:spcPct val="100000"/>
              </a:lnSpc>
              <a:buNone/>
            </a:pPr>
            <a:fld id="{8F68F6B0-5E79-4021-A17F-6DA3802027E4}" type="slidenum">
              <a:rPr lang="fr-FR" sz="900" b="0" strike="noStrike" spc="-1">
                <a:solidFill>
                  <a:srgbClr val="FFFFFF"/>
                </a:solidFill>
                <a:latin typeface="Arial"/>
              </a:rPr>
              <a:t>‹N°›</a:t>
            </a:fld>
            <a:endParaRPr lang="fr-FR" sz="900" b="0" strike="noStrike" spc="-1">
              <a:solidFill>
                <a:srgbClr val="000000"/>
              </a:solidFill>
              <a:latin typeface="Times New Roman"/>
            </a:endParaRPr>
          </a:p>
        </p:txBody>
      </p:sp>
      <p:sp>
        <p:nvSpPr>
          <p:cNvPr id="53" name="PlaceHolder 4"/>
          <p:cNvSpPr>
            <a:spLocks noGrp="1"/>
          </p:cNvSpPr>
          <p:nvPr>
            <p:ph type="dt" idx="5"/>
          </p:nvPr>
        </p:nvSpPr>
        <p:spPr>
          <a:xfrm>
            <a:off x="838080" y="6356520"/>
            <a:ext cx="1347120" cy="357480"/>
          </a:xfrm>
          <a:prstGeom prst="rect">
            <a:avLst/>
          </a:prstGeom>
          <a:noFill/>
          <a:ln w="0">
            <a:noFill/>
          </a:ln>
        </p:spPr>
        <p:txBody>
          <a:bodyPr lIns="0" tIns="0" rIns="0" bIns="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&lt;date/heure&gt;</a:t>
            </a:r>
            <a:endParaRPr lang="fr-FR" sz="900" b="0" strike="noStrike" spc="-1">
              <a:solidFill>
                <a:srgbClr val="000000"/>
              </a:solidFill>
              <a:latin typeface="Times New Roman"/>
            </a:endParaRPr>
          </a:p>
        </p:txBody>
      </p:sp>
      <p:sp>
        <p:nvSpPr>
          <p:cNvPr id="54" name="PlaceHolder 5"/>
          <p:cNvSpPr>
            <a:spLocks noGrp="1"/>
          </p:cNvSpPr>
          <p:nvPr>
            <p:ph type="ftr" idx="6"/>
          </p:nvPr>
        </p:nvSpPr>
        <p:spPr>
          <a:xfrm>
            <a:off x="2253600" y="6356520"/>
            <a:ext cx="6356520" cy="364680"/>
          </a:xfrm>
          <a:prstGeom prst="rect">
            <a:avLst/>
          </a:prstGeom>
          <a:noFill/>
          <a:ln w="0">
            <a:noFill/>
          </a:ln>
        </p:spPr>
        <p:txBody>
          <a:bodyPr lIns="90000" tIns="45000" rIns="90000" bIns="4500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&lt;pied de page&gt;</a:t>
            </a:r>
            <a:endParaRPr lang="fr-FR" sz="900" b="0" strike="noStrike" spc="-1">
              <a:solidFill>
                <a:srgbClr val="000000"/>
              </a:solidFill>
              <a:latin typeface="Times New Roman"/>
            </a:endParaRPr>
          </a:p>
        </p:txBody>
      </p:sp>
      <p:pic>
        <p:nvPicPr>
          <p:cNvPr id="55" name="Image 4" descr="Une image contenant logo, graphisme, Graphique, symbole&#10;&#10;Description générée automatiquement"/>
          <p:cNvPicPr/>
          <p:nvPr/>
        </p:nvPicPr>
        <p:blipFill>
          <a:blip r:embed="rId14"/>
          <a:stretch/>
        </p:blipFill>
        <p:spPr>
          <a:xfrm>
            <a:off x="9760680" y="320760"/>
            <a:ext cx="1712880" cy="1019160"/>
          </a:xfrm>
          <a:prstGeom prst="rect">
            <a:avLst/>
          </a:prstGeom>
          <a:ln w="0">
            <a:noFill/>
          </a:ln>
        </p:spPr>
      </p:pic>
      <p:pic>
        <p:nvPicPr>
          <p:cNvPr id="56" name="Image 3" descr="Une image contenant texte, Police, blanc, Graphique&#10;&#10;Description générée automatiquement"/>
          <p:cNvPicPr/>
          <p:nvPr/>
        </p:nvPicPr>
        <p:blipFill>
          <a:blip r:embed="rId15"/>
          <a:stretch/>
        </p:blipFill>
        <p:spPr>
          <a:xfrm>
            <a:off x="8448840" y="350640"/>
            <a:ext cx="1342440" cy="110844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8AFC"/>
        </a:solidFill>
        <a:effectLst/>
      </p:bgPr>
    </p:bg>
    <p:spTree>
      <p:nvGrpSpPr>
        <p:cNvPr id="1" name=""/>
        <p:cNvGrpSpPr/>
        <p:nvPr/>
      </p:nvGrpSpPr>
      <p:grpSpPr>
        <a:xfrm>
          <a:off x="0" y="0"/>
          <a:ext cx="0" cy="0"/>
          <a:chOff x="0" y="0"/>
          <a:chExt cx="0" cy="0"/>
        </a:xfrm>
      </p:grpSpPr>
      <p:sp>
        <p:nvSpPr>
          <p:cNvPr id="258" name="Rectangle 6"/>
          <p:cNvSpPr/>
          <p:nvPr/>
        </p:nvSpPr>
        <p:spPr>
          <a:xfrm>
            <a:off x="0" y="6356520"/>
            <a:ext cx="12191760" cy="501120"/>
          </a:xfrm>
          <a:prstGeom prst="rect">
            <a:avLst/>
          </a:prstGeom>
          <a:solidFill>
            <a:srgbClr val="008AFC"/>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sp>
        <p:nvSpPr>
          <p:cNvPr id="259" name="PlaceHolder 1"/>
          <p:cNvSpPr>
            <a:spLocks noGrp="1"/>
          </p:cNvSpPr>
          <p:nvPr>
            <p:ph type="dt" idx="10"/>
          </p:nvPr>
        </p:nvSpPr>
        <p:spPr>
          <a:xfrm>
            <a:off x="838080" y="6356520"/>
            <a:ext cx="1347120" cy="357480"/>
          </a:xfrm>
          <a:prstGeom prst="rect">
            <a:avLst/>
          </a:prstGeom>
          <a:noFill/>
          <a:ln w="0">
            <a:noFill/>
          </a:ln>
        </p:spPr>
        <p:txBody>
          <a:bodyPr lIns="0" tIns="0" rIns="0" bIns="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&lt;date/heure&gt;</a:t>
            </a:r>
            <a:endParaRPr lang="fr-FR" sz="900" b="0" strike="noStrike" spc="-1">
              <a:solidFill>
                <a:srgbClr val="000000"/>
              </a:solidFill>
              <a:latin typeface="Times New Roman"/>
            </a:endParaRPr>
          </a:p>
        </p:txBody>
      </p:sp>
      <p:sp>
        <p:nvSpPr>
          <p:cNvPr id="260" name="PlaceHolder 2"/>
          <p:cNvSpPr>
            <a:spLocks noGrp="1"/>
          </p:cNvSpPr>
          <p:nvPr>
            <p:ph type="ftr" idx="11"/>
          </p:nvPr>
        </p:nvSpPr>
        <p:spPr>
          <a:xfrm>
            <a:off x="2253600" y="6356520"/>
            <a:ext cx="6356520" cy="364680"/>
          </a:xfrm>
          <a:prstGeom prst="rect">
            <a:avLst/>
          </a:prstGeom>
          <a:noFill/>
          <a:ln w="0">
            <a:noFill/>
          </a:ln>
        </p:spPr>
        <p:txBody>
          <a:bodyPr lIns="90000" tIns="45000" rIns="90000" bIns="45000" anchor="t">
            <a:noAutofit/>
          </a:bodyPr>
          <a:lstStyle>
            <a:lvl1pPr indent="0">
              <a:lnSpc>
                <a:spcPct val="100000"/>
              </a:lnSpc>
              <a:buNone/>
              <a:defRPr lang="fr-FR" sz="1800" b="0" strike="noStrike" spc="-1">
                <a:solidFill>
                  <a:srgbClr val="FFFFFF"/>
                </a:solidFill>
                <a:latin typeface="Arial"/>
              </a:defRPr>
            </a:lvl1pPr>
          </a:lstStyle>
          <a:p>
            <a:pPr indent="0">
              <a:lnSpc>
                <a:spcPct val="100000"/>
              </a:lnSpc>
              <a:buNone/>
            </a:pPr>
            <a:r>
              <a:rPr lang="fr-FR" sz="1800" b="0" strike="noStrike" spc="-1">
                <a:solidFill>
                  <a:srgbClr val="FFFFFF"/>
                </a:solidFill>
                <a:latin typeface="Arial"/>
              </a:rPr>
              <a:t>&lt;pied de page&gt;</a:t>
            </a:r>
            <a:endParaRPr lang="fr-FR" sz="1800" b="0" strike="noStrike" spc="-1">
              <a:solidFill>
                <a:srgbClr val="000000"/>
              </a:solidFill>
              <a:latin typeface="Times New Roman"/>
            </a:endParaRPr>
          </a:p>
        </p:txBody>
      </p:sp>
      <p:sp>
        <p:nvSpPr>
          <p:cNvPr id="261" name="Rectangle 1"/>
          <p:cNvSpPr/>
          <p:nvPr/>
        </p:nvSpPr>
        <p:spPr>
          <a:xfrm>
            <a:off x="-6480" y="-19800"/>
            <a:ext cx="12191760" cy="1511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grpSp>
        <p:nvGrpSpPr>
          <p:cNvPr id="262" name="Groupe 6"/>
          <p:cNvGrpSpPr/>
          <p:nvPr/>
        </p:nvGrpSpPr>
        <p:grpSpPr>
          <a:xfrm>
            <a:off x="8448840" y="86400"/>
            <a:ext cx="2962080" cy="1253520"/>
            <a:chOff x="8448840" y="86400"/>
            <a:chExt cx="2962080" cy="1253520"/>
          </a:xfrm>
        </p:grpSpPr>
        <p:pic>
          <p:nvPicPr>
            <p:cNvPr id="263" name="Image 7"/>
            <p:cNvPicPr/>
            <p:nvPr/>
          </p:nvPicPr>
          <p:blipFill>
            <a:blip r:embed="rId14"/>
            <a:srcRect l="25157" t="35248" r="52880" b="36895"/>
            <a:stretch/>
          </p:blipFill>
          <p:spPr>
            <a:xfrm>
              <a:off x="8448840" y="86400"/>
              <a:ext cx="1314720" cy="1178280"/>
            </a:xfrm>
            <a:prstGeom prst="rect">
              <a:avLst/>
            </a:prstGeom>
            <a:ln w="0">
              <a:noFill/>
            </a:ln>
          </p:spPr>
        </p:pic>
        <p:pic>
          <p:nvPicPr>
            <p:cNvPr id="264" name="Image 11" descr="Une image contenant logo, graphisme, Graphique, symbole&#10;&#10;Description générée automatiquement"/>
            <p:cNvPicPr/>
            <p:nvPr/>
          </p:nvPicPr>
          <p:blipFill>
            <a:blip r:embed="rId15"/>
            <a:stretch/>
          </p:blipFill>
          <p:spPr>
            <a:xfrm>
              <a:off x="9698040" y="320760"/>
              <a:ext cx="1712880" cy="1019160"/>
            </a:xfrm>
            <a:prstGeom prst="rect">
              <a:avLst/>
            </a:prstGeom>
            <a:ln w="0">
              <a:noFill/>
            </a:ln>
          </p:spPr>
        </p:pic>
      </p:grpSp>
      <p:pic>
        <p:nvPicPr>
          <p:cNvPr id="265" name="Image 4" descr="Une image contenant texte, Police, blanc, Graphique&#10;&#10;Description générée automatiquement"/>
          <p:cNvPicPr/>
          <p:nvPr/>
        </p:nvPicPr>
        <p:blipFill>
          <a:blip r:embed="rId16"/>
          <a:stretch/>
        </p:blipFill>
        <p:spPr>
          <a:xfrm>
            <a:off x="7106040" y="264960"/>
            <a:ext cx="1342440" cy="1108440"/>
          </a:xfrm>
          <a:prstGeom prst="rect">
            <a:avLst/>
          </a:prstGeom>
          <a:ln w="0">
            <a:noFill/>
          </a:ln>
        </p:spPr>
      </p:pic>
      <p:sp>
        <p:nvSpPr>
          <p:cNvPr id="266" name="PlaceHolder 3"/>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Calibri"/>
              </a:rPr>
              <a:t>Cliquez pour éditer le format du texte-titre</a:t>
            </a:r>
          </a:p>
        </p:txBody>
      </p:sp>
      <p:sp>
        <p:nvSpPr>
          <p:cNvPr id="267" name="PlaceHolder 4"/>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lnSpc>
                <a:spcPct val="90000"/>
              </a:lnSpc>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lnSpc>
                <a:spcPct val="90000"/>
              </a:lnSpc>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lnSpc>
                <a:spcPct val="90000"/>
              </a:lnSpc>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4" name="Rectangle 6"/>
          <p:cNvSpPr/>
          <p:nvPr/>
        </p:nvSpPr>
        <p:spPr>
          <a:xfrm>
            <a:off x="0" y="6356520"/>
            <a:ext cx="12191760" cy="501120"/>
          </a:xfrm>
          <a:prstGeom prst="rect">
            <a:avLst/>
          </a:prstGeom>
          <a:solidFill>
            <a:srgbClr val="0075BF"/>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endParaRPr lang="fr-FR" sz="1800" b="0" strike="noStrike" spc="-1">
              <a:solidFill>
                <a:schemeClr val="lt1"/>
              </a:solidFill>
              <a:latin typeface="Calibri"/>
            </a:endParaRPr>
          </a:p>
        </p:txBody>
      </p:sp>
      <p:sp>
        <p:nvSpPr>
          <p:cNvPr id="305" name="PlaceHolder 1"/>
          <p:cNvSpPr>
            <a:spLocks noGrp="1"/>
          </p:cNvSpPr>
          <p:nvPr>
            <p:ph type="title"/>
          </p:nvPr>
        </p:nvSpPr>
        <p:spPr>
          <a:xfrm>
            <a:off x="642960" y="943920"/>
            <a:ext cx="10905840" cy="741960"/>
          </a:xfrm>
          <a:prstGeom prst="rect">
            <a:avLst/>
          </a:prstGeom>
          <a:noFill/>
          <a:ln w="0">
            <a:noFill/>
          </a:ln>
        </p:spPr>
        <p:txBody>
          <a:bodyPr lIns="0" tIns="0" rIns="0" bIns="0" anchor="t">
            <a:noAutofit/>
          </a:bodyPr>
          <a:lstStyle/>
          <a:p>
            <a:pPr indent="0">
              <a:lnSpc>
                <a:spcPct val="90000"/>
              </a:lnSpc>
              <a:buNone/>
            </a:pPr>
            <a:r>
              <a:rPr lang="en-GB" sz="2470" b="0" strike="noStrike" spc="-1">
                <a:solidFill>
                  <a:srgbClr val="000000"/>
                </a:solidFill>
                <a:latin typeface="Calibri Light"/>
              </a:rPr>
              <a:t>Insert banner statement here</a:t>
            </a:r>
            <a:endParaRPr lang="fr-FR" sz="2470" b="0" strike="noStrike" spc="-1">
              <a:solidFill>
                <a:srgbClr val="000000"/>
              </a:solidFill>
              <a:latin typeface="Calibri"/>
            </a:endParaRPr>
          </a:p>
        </p:txBody>
      </p:sp>
      <p:sp>
        <p:nvSpPr>
          <p:cNvPr id="306" name="HeaderTOCPlaceholder"/>
          <p:cNvSpPr/>
          <p:nvPr/>
        </p:nvSpPr>
        <p:spPr>
          <a:xfrm>
            <a:off x="4341240" y="621360"/>
            <a:ext cx="7203960" cy="121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spAutoFit/>
          </a:bodyPr>
          <a:lstStyle/>
          <a:p>
            <a:endParaRPr lang="en-GB" sz="790" b="0" strike="noStrike" spc="-1">
              <a:solidFill>
                <a:srgbClr val="000000"/>
              </a:solidFill>
              <a:latin typeface="Calibri"/>
            </a:endParaRPr>
          </a:p>
        </p:txBody>
      </p:sp>
      <p:sp>
        <p:nvSpPr>
          <p:cNvPr id="307" name="Slide Tags" hidden="1"/>
          <p:cNvSpPr/>
          <p:nvPr/>
        </p:nvSpPr>
        <p:spPr>
          <a:xfrm>
            <a:off x="0" y="201600"/>
            <a:ext cx="1939320" cy="331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n-GB" sz="1590" b="0" strike="noStrike" spc="-1">
                <a:solidFill>
                  <a:srgbClr val="000000"/>
                </a:solidFill>
                <a:latin typeface="Calibri"/>
              </a:rPr>
              <a:t>Slide Tags</a:t>
            </a:r>
            <a:endParaRPr lang="fr-FR" sz="1590" b="0" strike="noStrike" spc="-1">
              <a:solidFill>
                <a:srgbClr val="000000"/>
              </a:solidFill>
              <a:latin typeface="Arial"/>
            </a:endParaRPr>
          </a:p>
        </p:txBody>
      </p:sp>
      <p:sp>
        <p:nvSpPr>
          <p:cNvPr id="308"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lnSpc>
                <a:spcPct val="90000"/>
              </a:lnSpc>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lnSpc>
                <a:spcPct val="90000"/>
              </a:lnSpc>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lnSpc>
                <a:spcPct val="90000"/>
              </a:lnSpc>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3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emf"/><Relationship Id="rId10" Type="http://schemas.openxmlformats.org/officeDocument/2006/relationships/image" Target="../media/image13.png"/><Relationship Id="rId4" Type="http://schemas.openxmlformats.org/officeDocument/2006/relationships/oleObject" Target="../embeddings/oleObject1.bin"/><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hyperlink" Target="https://connaissance-territoire.maregionsud.fr/la-planification-ecologique-en-region-provence-alpes-cote-dazur" TargetMode="Externa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 name="PlaceHolder 1"/>
          <p:cNvSpPr>
            <a:spLocks noGrp="1"/>
          </p:cNvSpPr>
          <p:nvPr>
            <p:ph type="title"/>
          </p:nvPr>
        </p:nvSpPr>
        <p:spPr>
          <a:xfrm>
            <a:off x="831960" y="1709640"/>
            <a:ext cx="10515240" cy="2852280"/>
          </a:xfrm>
          <a:prstGeom prst="rect">
            <a:avLst/>
          </a:prstGeom>
          <a:noFill/>
          <a:ln w="0">
            <a:noFill/>
          </a:ln>
        </p:spPr>
        <p:txBody>
          <a:bodyPr lIns="0" tIns="0" rIns="0" bIns="0" anchor="t">
            <a:noAutofit/>
          </a:bodyPr>
          <a:lstStyle/>
          <a:p>
            <a:pPr indent="0">
              <a:lnSpc>
                <a:spcPct val="90000"/>
              </a:lnSpc>
              <a:buNone/>
            </a:pPr>
            <a:r>
              <a:rPr lang="fr-FR" sz="5000" b="1" strike="noStrike" spc="-1" dirty="0">
                <a:solidFill>
                  <a:srgbClr val="FFFFFF"/>
                </a:solidFill>
                <a:latin typeface="Arial"/>
              </a:rPr>
              <a:t>La planification écologique :</a:t>
            </a:r>
            <a:br>
              <a:rPr sz="5000" dirty="0"/>
            </a:br>
            <a:r>
              <a:rPr lang="fr-FR" sz="5000" b="1" strike="noStrike" spc="-1" dirty="0">
                <a:solidFill>
                  <a:srgbClr val="FFFFFF"/>
                </a:solidFill>
                <a:latin typeface="Arial"/>
              </a:rPr>
              <a:t>une ambition partagée </a:t>
            </a:r>
            <a:br>
              <a:rPr sz="5000" dirty="0"/>
            </a:br>
            <a:r>
              <a:rPr lang="fr-FR" sz="5000" b="1" strike="noStrike" spc="-1" dirty="0">
                <a:solidFill>
                  <a:srgbClr val="FFFFFF"/>
                </a:solidFill>
                <a:latin typeface="Arial"/>
              </a:rPr>
              <a:t>Etat / Région pour le territoire</a:t>
            </a:r>
            <a:endParaRPr lang="fr-FR" sz="5000" b="0" strike="noStrike" spc="-1" dirty="0">
              <a:solidFill>
                <a:srgbClr val="000000"/>
              </a:solidFill>
              <a:latin typeface="Calibri"/>
            </a:endParaRPr>
          </a:p>
        </p:txBody>
      </p:sp>
      <p:sp>
        <p:nvSpPr>
          <p:cNvPr id="435" name="PlaceHolder 2"/>
          <p:cNvSpPr>
            <a:spLocks noGrp="1"/>
          </p:cNvSpPr>
          <p:nvPr>
            <p:ph/>
          </p:nvPr>
        </p:nvSpPr>
        <p:spPr>
          <a:xfrm>
            <a:off x="831960" y="4589640"/>
            <a:ext cx="10515240" cy="1499760"/>
          </a:xfrm>
          <a:prstGeom prst="rect">
            <a:avLst/>
          </a:prstGeom>
          <a:noFill/>
          <a:ln w="0">
            <a:noFill/>
          </a:ln>
        </p:spPr>
        <p:txBody>
          <a:bodyPr lIns="0" tIns="0" rIns="0" bIns="0" anchor="t">
            <a:normAutofit/>
          </a:bodyPr>
          <a:lstStyle/>
          <a:p>
            <a:pPr indent="0">
              <a:lnSpc>
                <a:spcPct val="90000"/>
              </a:lnSpc>
              <a:spcBef>
                <a:spcPts val="1001"/>
              </a:spcBef>
              <a:buNone/>
              <a:tabLst>
                <a:tab pos="0" algn="l"/>
              </a:tabLst>
            </a:pPr>
            <a:r>
              <a:rPr lang="fr-FR" sz="3000" b="1" strike="noStrike" spc="-1" dirty="0">
                <a:solidFill>
                  <a:srgbClr val="002060"/>
                </a:solidFill>
                <a:latin typeface="Arial"/>
              </a:rPr>
              <a:t>Eco Ambassadeurs</a:t>
            </a:r>
          </a:p>
          <a:p>
            <a:pPr indent="0">
              <a:lnSpc>
                <a:spcPct val="90000"/>
              </a:lnSpc>
              <a:spcBef>
                <a:spcPts val="1001"/>
              </a:spcBef>
              <a:buNone/>
              <a:tabLst>
                <a:tab pos="0" algn="l"/>
              </a:tabLst>
            </a:pPr>
            <a:r>
              <a:rPr lang="fr-FR" sz="3000" b="1" strike="noStrike" spc="-1" dirty="0">
                <a:solidFill>
                  <a:srgbClr val="002060"/>
                </a:solidFill>
                <a:latin typeface="Arial"/>
              </a:rPr>
              <a:t>23 novembre 2024</a:t>
            </a:r>
            <a:endParaRPr lang="fr-FR" sz="3000" b="0" strike="noStrike" spc="-1" dirty="0">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PlaceHolder 1"/>
          <p:cNvSpPr>
            <a:spLocks noGrp="1"/>
          </p:cNvSpPr>
          <p:nvPr>
            <p:ph/>
          </p:nvPr>
        </p:nvSpPr>
        <p:spPr>
          <a:xfrm>
            <a:off x="838440" y="1599480"/>
            <a:ext cx="10515240" cy="4756680"/>
          </a:xfrm>
          <a:prstGeom prst="rect">
            <a:avLst/>
          </a:prstGeom>
          <a:noFill/>
          <a:ln w="0">
            <a:noFill/>
          </a:ln>
        </p:spPr>
        <p:txBody>
          <a:bodyPr lIns="0" tIns="0" rIns="0" bIns="0" anchor="t">
            <a:normAutofit/>
          </a:bodyPr>
          <a:lstStyle/>
          <a:p>
            <a:pPr marL="315000" indent="-315000">
              <a:lnSpc>
                <a:spcPct val="90000"/>
              </a:lnSpc>
              <a:spcBef>
                <a:spcPts val="1001"/>
              </a:spcBef>
              <a:buClr>
                <a:srgbClr val="000000"/>
              </a:buClr>
              <a:buFont typeface="Arial"/>
              <a:buChar char="•"/>
              <a:tabLst>
                <a:tab pos="0" algn="l"/>
              </a:tabLst>
            </a:pPr>
            <a:r>
              <a:rPr lang="fr-FR" sz="2800" b="0" strike="noStrike" spc="-1" dirty="0">
                <a:solidFill>
                  <a:srgbClr val="000000"/>
                </a:solidFill>
                <a:latin typeface="Calibri"/>
              </a:rPr>
              <a:t>Un projet ambitieux pour la région Sud, région pilote de la planification </a:t>
            </a:r>
          </a:p>
          <a:p>
            <a:pPr marL="315000" indent="-315000">
              <a:spcBef>
                <a:spcPts val="1001"/>
              </a:spcBef>
              <a:buClr>
                <a:srgbClr val="000000"/>
              </a:buClr>
              <a:buFont typeface="Arial"/>
              <a:buChar char="•"/>
              <a:tabLst>
                <a:tab pos="0" algn="l"/>
              </a:tabLst>
            </a:pPr>
            <a:r>
              <a:rPr lang="fr-FR" spc="-1" dirty="0">
                <a:solidFill>
                  <a:srgbClr val="000000"/>
                </a:solidFill>
                <a:latin typeface="Calibri"/>
              </a:rPr>
              <a:t>Démarche </a:t>
            </a:r>
            <a:r>
              <a:rPr lang="fr-FR" spc="-1" dirty="0" err="1">
                <a:solidFill>
                  <a:srgbClr val="000000"/>
                </a:solidFill>
                <a:latin typeface="Calibri"/>
              </a:rPr>
              <a:t>co</a:t>
            </a:r>
            <a:r>
              <a:rPr lang="fr-FR" spc="-1" dirty="0">
                <a:solidFill>
                  <a:srgbClr val="000000"/>
                </a:solidFill>
                <a:latin typeface="Calibri"/>
              </a:rPr>
              <a:t>-portée Etat et Région</a:t>
            </a:r>
            <a:endParaRPr lang="fr-FR" spc="-1" dirty="0">
              <a:solidFill>
                <a:srgbClr val="000000"/>
              </a:solidFill>
            </a:endParaRPr>
          </a:p>
          <a:p>
            <a:pPr marL="315000" indent="-315000">
              <a:lnSpc>
                <a:spcPct val="90000"/>
              </a:lnSpc>
              <a:spcBef>
                <a:spcPts val="1001"/>
              </a:spcBef>
              <a:buClr>
                <a:srgbClr val="000000"/>
              </a:buClr>
              <a:buFont typeface="Arial"/>
              <a:buChar char="•"/>
              <a:tabLst>
                <a:tab pos="0" algn="l"/>
              </a:tabLst>
            </a:pPr>
            <a:r>
              <a:rPr lang="fr-FR" sz="2800" b="0" strike="noStrike" spc="-1" dirty="0">
                <a:solidFill>
                  <a:srgbClr val="000000"/>
                </a:solidFill>
                <a:latin typeface="Calibri"/>
              </a:rPr>
              <a:t>Résultat final : Un plan de transformation du territoire régional, outil opérationnel et dynamique, une feuille de route pour l’ensemble des acteurs du territoire (et pas seulement pour l’Etat et la Région) pour planifier la transition écologique</a:t>
            </a:r>
            <a:endParaRPr lang="fr-FR" sz="2800" b="0" strike="noStrike" spc="-1" dirty="0">
              <a:solidFill>
                <a:srgbClr val="000000"/>
              </a:solidFill>
              <a:latin typeface="Arial"/>
            </a:endParaRPr>
          </a:p>
          <a:p>
            <a:pPr marL="315000" indent="-315000">
              <a:lnSpc>
                <a:spcPct val="90000"/>
              </a:lnSpc>
              <a:spcBef>
                <a:spcPts val="1001"/>
              </a:spcBef>
              <a:buClr>
                <a:srgbClr val="000000"/>
              </a:buClr>
              <a:buFont typeface="Arial"/>
              <a:buChar char="•"/>
              <a:tabLst>
                <a:tab pos="0" algn="l"/>
              </a:tabLst>
            </a:pPr>
            <a:r>
              <a:rPr lang="fr-FR" sz="2800" b="0" strike="noStrike" spc="-1" dirty="0">
                <a:solidFill>
                  <a:srgbClr val="000000"/>
                </a:solidFill>
                <a:latin typeface="Calibri"/>
              </a:rPr>
              <a:t>La transversalité et la simultanéité de prise en compte des enjeux : atténuation (baisse des émissions de CO2), adaptation au changement climatique, préservation des ressources (déchets, eau, pollution) et préservation de la biodiversité </a:t>
            </a:r>
            <a:endParaRPr lang="fr-FR" sz="2800" b="0" strike="noStrike" spc="-1" dirty="0">
              <a:solidFill>
                <a:srgbClr val="000000"/>
              </a:solidFill>
              <a:latin typeface="Arial"/>
            </a:endParaRPr>
          </a:p>
          <a:p>
            <a:pPr indent="0">
              <a:lnSpc>
                <a:spcPct val="90000"/>
              </a:lnSpc>
              <a:spcBef>
                <a:spcPts val="1001"/>
              </a:spcBef>
              <a:buNone/>
              <a:tabLst>
                <a:tab pos="0" algn="l"/>
              </a:tabLst>
            </a:pPr>
            <a:endParaRPr lang="fr-FR" sz="2800" b="0" strike="noStrike" spc="-1" dirty="0">
              <a:solidFill>
                <a:srgbClr val="000000"/>
              </a:solidFill>
              <a:latin typeface="Arial"/>
            </a:endParaRPr>
          </a:p>
        </p:txBody>
      </p:sp>
      <p:cxnSp>
        <p:nvCxnSpPr>
          <p:cNvPr id="446" name="Connecteur droit 1"/>
          <p:cNvCxnSpPr/>
          <p:nvPr/>
        </p:nvCxnSpPr>
        <p:spPr>
          <a:xfrm>
            <a:off x="0" y="1406160"/>
            <a:ext cx="1835280" cy="360"/>
          </a:xfrm>
          <a:prstGeom prst="straightConnector1">
            <a:avLst/>
          </a:prstGeom>
          <a:ln w="76200">
            <a:solidFill>
              <a:srgbClr val="008AFC"/>
            </a:solidFill>
          </a:ln>
        </p:spPr>
      </p:cxnSp>
      <p:sp>
        <p:nvSpPr>
          <p:cNvPr id="447" name="PlaceHolder 2"/>
          <p:cNvSpPr>
            <a:spLocks noGrp="1"/>
          </p:cNvSpPr>
          <p:nvPr>
            <p:ph type="title"/>
          </p:nvPr>
        </p:nvSpPr>
        <p:spPr>
          <a:xfrm>
            <a:off x="838080" y="302760"/>
            <a:ext cx="7325640" cy="1103400"/>
          </a:xfrm>
          <a:prstGeom prst="rect">
            <a:avLst/>
          </a:prstGeom>
          <a:noFill/>
          <a:ln w="0">
            <a:noFill/>
          </a:ln>
        </p:spPr>
        <p:txBody>
          <a:bodyPr lIns="0" tIns="0" rIns="0" bIns="0" anchor="t">
            <a:normAutofit/>
          </a:bodyPr>
          <a:lstStyle/>
          <a:p>
            <a:pPr indent="0">
              <a:lnSpc>
                <a:spcPct val="90000"/>
              </a:lnSpc>
              <a:buNone/>
            </a:pPr>
            <a:r>
              <a:rPr lang="fr-FR" sz="3000" b="1" strike="noStrike" spc="-1" dirty="0">
                <a:solidFill>
                  <a:srgbClr val="008AFC"/>
                </a:solidFill>
                <a:latin typeface="Arial"/>
              </a:rPr>
              <a:t>Qu’est-ce que la planification écologique ?</a:t>
            </a:r>
            <a:endParaRPr lang="fr-FR" sz="3000" b="0" strike="noStrike" spc="-1" dirty="0">
              <a:solidFill>
                <a:srgbClr val="000000"/>
              </a:solidFill>
              <a:latin typeface="Calibri"/>
            </a:endParaRPr>
          </a:p>
        </p:txBody>
      </p:sp>
      <p:sp>
        <p:nvSpPr>
          <p:cNvPr id="448" name="PlaceHolder 3"/>
          <p:cNvSpPr>
            <a:spLocks noGrp="1"/>
          </p:cNvSpPr>
          <p:nvPr>
            <p:ph type="dt" idx="19"/>
          </p:nvPr>
        </p:nvSpPr>
        <p:spPr>
          <a:xfrm>
            <a:off x="838080" y="6356520"/>
            <a:ext cx="1347120" cy="364680"/>
          </a:xfrm>
          <a:prstGeom prst="rect">
            <a:avLst/>
          </a:prstGeom>
          <a:noFill/>
          <a:ln w="0">
            <a:noFill/>
          </a:ln>
        </p:spPr>
        <p:txBody>
          <a:bodyPr lIns="0" tIns="0" rIns="0" bIns="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dirty="0"/>
              <a:t>Novembre </a:t>
            </a:r>
            <a:r>
              <a:rPr lang="fr-FR" sz="900" b="0" strike="noStrike" spc="-1" dirty="0">
                <a:solidFill>
                  <a:srgbClr val="FFFFFF"/>
                </a:solidFill>
                <a:latin typeface="Arial"/>
              </a:rPr>
              <a:t>2024</a:t>
            </a:r>
            <a:endParaRPr lang="fr-FR" sz="900" b="0" strike="noStrike" spc="-1" dirty="0">
              <a:solidFill>
                <a:srgbClr val="000000"/>
              </a:solidFill>
              <a:latin typeface="Times New Roman"/>
            </a:endParaRPr>
          </a:p>
        </p:txBody>
      </p:sp>
      <p:sp>
        <p:nvSpPr>
          <p:cNvPr id="449" name="PlaceHolder 4"/>
          <p:cNvSpPr>
            <a:spLocks noGrp="1"/>
          </p:cNvSpPr>
          <p:nvPr>
            <p:ph type="ftr" idx="20"/>
          </p:nvPr>
        </p:nvSpPr>
        <p:spPr>
          <a:xfrm>
            <a:off x="2253600" y="6356520"/>
            <a:ext cx="6356520" cy="364680"/>
          </a:xfrm>
          <a:prstGeom prst="rect">
            <a:avLst/>
          </a:prstGeom>
          <a:noFill/>
          <a:ln w="0">
            <a:noFill/>
          </a:ln>
        </p:spPr>
        <p:txBody>
          <a:bodyPr lIns="90000" tIns="45000" rIns="90000" bIns="4500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Planification écologique</a:t>
            </a:r>
            <a:endParaRPr lang="fr-FR" sz="900" b="0" strike="noStrike" spc="-1">
              <a:solidFill>
                <a:srgbClr val="000000"/>
              </a:solidFill>
              <a:latin typeface="Times New Roman"/>
            </a:endParaRPr>
          </a:p>
        </p:txBody>
      </p:sp>
      <p:sp>
        <p:nvSpPr>
          <p:cNvPr id="6" name="PlaceHolder 5"/>
          <p:cNvSpPr>
            <a:spLocks noGrp="1"/>
          </p:cNvSpPr>
          <p:nvPr>
            <p:ph type="sldNum" idx="4"/>
          </p:nvPr>
        </p:nvSpPr>
        <p:spPr/>
        <p:txBody>
          <a:bodyPr/>
          <a:lstStyle/>
          <a:p>
            <a:fld id="{711CB9C3-4749-4BDF-917F-6FA71BD3A3D9}" type="slidenum">
              <a:r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1028922130" name="Image 3" descr="Une image contenant texte, capture d’écran, Police&#10;&#10;Description générée automatiquement"/>
          <p:cNvPicPr/>
          <p:nvPr/>
        </p:nvPicPr>
        <p:blipFill>
          <a:blip r:embed="rId2"/>
          <a:srcRect l="20916" t="36142" r="61015" b="46790"/>
          <a:stretch/>
        </p:blipFill>
        <p:spPr bwMode="auto">
          <a:xfrm>
            <a:off x="10446379" y="1401068"/>
            <a:ext cx="1176714" cy="755298"/>
          </a:xfrm>
          <a:prstGeom prst="rect">
            <a:avLst/>
          </a:prstGeom>
          <a:ln w="0">
            <a:noFill/>
          </a:ln>
        </p:spPr>
      </p:pic>
      <p:pic>
        <p:nvPicPr>
          <p:cNvPr id="2113659748" name="Image 3" descr="Une image contenant texte, capture d’écran, Police&#10;&#10;Description générée automatiquement"/>
          <p:cNvPicPr/>
          <p:nvPr/>
        </p:nvPicPr>
        <p:blipFill>
          <a:blip r:embed="rId2"/>
          <a:srcRect l="64414" t="68140" r="19432" b="13105"/>
          <a:stretch/>
        </p:blipFill>
        <p:spPr bwMode="auto">
          <a:xfrm>
            <a:off x="6244820" y="3996246"/>
            <a:ext cx="924264" cy="716220"/>
          </a:xfrm>
          <a:prstGeom prst="rect">
            <a:avLst/>
          </a:prstGeom>
          <a:ln w="0">
            <a:noFill/>
          </a:ln>
        </p:spPr>
      </p:pic>
      <p:sp>
        <p:nvSpPr>
          <p:cNvPr id="1420822636" name="ZoneTexte 11"/>
          <p:cNvSpPr/>
          <p:nvPr/>
        </p:nvSpPr>
        <p:spPr bwMode="auto">
          <a:xfrm>
            <a:off x="7489820" y="1498478"/>
            <a:ext cx="3261966" cy="873084"/>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600" b="1" strike="noStrike" spc="0">
                <a:latin typeface="Arial"/>
              </a:rPr>
              <a:t>Utilisation </a:t>
            </a:r>
            <a:endParaRPr/>
          </a:p>
          <a:p>
            <a:pPr marL="457200">
              <a:lnSpc>
                <a:spcPct val="107000"/>
              </a:lnSpc>
              <a:defRPr/>
            </a:pPr>
            <a:r>
              <a:rPr lang="fr-FR" sz="1600" b="1" strike="noStrike" spc="0">
                <a:latin typeface="Arial"/>
              </a:rPr>
              <a:t>durable de l’eau </a:t>
            </a:r>
            <a:endParaRPr/>
          </a:p>
          <a:p>
            <a:pPr marL="457200">
              <a:lnSpc>
                <a:spcPct val="107000"/>
              </a:lnSpc>
              <a:defRPr/>
            </a:pPr>
            <a:r>
              <a:rPr lang="fr-FR" sz="1600" b="1" strike="noStrike" spc="0">
                <a:latin typeface="Arial"/>
              </a:rPr>
              <a:t>et des ressources marines</a:t>
            </a:r>
            <a:endParaRPr lang="fr-FR" sz="1600" b="0" strike="noStrike" spc="0">
              <a:latin typeface="Arial"/>
            </a:endParaRPr>
          </a:p>
        </p:txBody>
      </p:sp>
      <p:pic>
        <p:nvPicPr>
          <p:cNvPr id="1035979687" name="Image 3" descr="Une image contenant texte, capture d’écran, Police"/>
          <p:cNvPicPr/>
          <p:nvPr/>
        </p:nvPicPr>
        <p:blipFill>
          <a:blip r:embed="rId3"/>
          <a:srcRect l="17716" r="61365" b="77800"/>
          <a:stretch/>
        </p:blipFill>
        <p:spPr bwMode="auto">
          <a:xfrm>
            <a:off x="1827924" y="1430622"/>
            <a:ext cx="1323280" cy="995968"/>
          </a:xfrm>
          <a:prstGeom prst="rect">
            <a:avLst/>
          </a:prstGeom>
          <a:ln w="0">
            <a:noFill/>
          </a:ln>
        </p:spPr>
      </p:pic>
      <p:sp>
        <p:nvSpPr>
          <p:cNvPr id="1969887466" name="ZoneTexte 11"/>
          <p:cNvSpPr/>
          <p:nvPr/>
        </p:nvSpPr>
        <p:spPr bwMode="auto">
          <a:xfrm>
            <a:off x="110426" y="1564467"/>
            <a:ext cx="2824560" cy="873084"/>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600" b="1" strike="noStrike" spc="0" dirty="0">
                <a:latin typeface="Arial"/>
              </a:rPr>
              <a:t>Atténuation au changement climatique</a:t>
            </a:r>
            <a:endParaRPr lang="fr-FR" sz="1600" b="0" strike="noStrike" spc="0" dirty="0">
              <a:latin typeface="Arial"/>
            </a:endParaRPr>
          </a:p>
        </p:txBody>
      </p:sp>
      <p:sp>
        <p:nvSpPr>
          <p:cNvPr id="671635124" name="Titre 3"/>
          <p:cNvSpPr txBox="1"/>
          <p:nvPr/>
        </p:nvSpPr>
        <p:spPr bwMode="auto">
          <a:xfrm>
            <a:off x="466177" y="280036"/>
            <a:ext cx="10515600" cy="637993"/>
          </a:xfrm>
          <a:prstGeom prst="rect">
            <a:avLst/>
          </a:prstGeom>
        </p:spPr>
        <p:txBody>
          <a:bodyPr vertOverflow="overflow" horzOverflow="overflow" vert="horz" wrap="square" lIns="91440" tIns="45720" rIns="91440" bIns="45720" numCol="1" spcCol="0" rtlCol="0" fromWordArt="0" anchor="t" anchorCtr="0" forceAA="0" compatLnSpc="0">
            <a:normAutofit fontScale="90000" lnSpcReduction="12000"/>
          </a:bodyPr>
          <a:lstStyle>
            <a:lvl1pPr algn="l" defTabSz="914400">
              <a:lnSpc>
                <a:spcPct val="90000"/>
              </a:lnSpc>
              <a:spcBef>
                <a:spcPts val="0"/>
              </a:spcBef>
              <a:buNone/>
              <a:defRPr sz="2800" b="1">
                <a:solidFill>
                  <a:schemeClr val="tx1"/>
                </a:solidFill>
                <a:latin typeface="Arial"/>
                <a:ea typeface="+mj-ea"/>
                <a:cs typeface="Arial"/>
              </a:defRPr>
            </a:lvl1pPr>
          </a:lstStyle>
          <a:p>
            <a:pPr>
              <a:spcBef>
                <a:spcPts val="0"/>
              </a:spcBef>
              <a:defRPr/>
            </a:pPr>
            <a:r>
              <a:rPr lang="fr-FR" sz="2400" dirty="0">
                <a:solidFill>
                  <a:prstClr val="black"/>
                </a:solidFill>
                <a:latin typeface="Arial"/>
                <a:cs typeface="Arial"/>
              </a:rPr>
              <a:t>L’ambition : </a:t>
            </a:r>
            <a:r>
              <a:rPr lang="fr-FR" sz="2400" b="1" i="0" u="none" strike="noStrike" cap="none" spc="0" dirty="0">
                <a:solidFill>
                  <a:prstClr val="black"/>
                </a:solidFill>
                <a:latin typeface="Arial"/>
                <a:ea typeface="Arial"/>
                <a:cs typeface="Arial"/>
              </a:rPr>
              <a:t>un p</a:t>
            </a:r>
            <a:r>
              <a:rPr lang="fr-FR" sz="2400" b="1" i="0" u="none" strike="noStrike" cap="none" spc="0" dirty="0">
                <a:ln>
                  <a:noFill/>
                </a:ln>
                <a:solidFill>
                  <a:prstClr val="black"/>
                </a:solidFill>
                <a:latin typeface="Arial"/>
                <a:ea typeface="Arial"/>
                <a:cs typeface="Arial"/>
              </a:rPr>
              <a:t>lan de </a:t>
            </a:r>
            <a:r>
              <a:rPr lang="fr-FR" sz="2400" b="1" i="0" u="none" strike="noStrike" cap="none" spc="0" dirty="0">
                <a:solidFill>
                  <a:prstClr val="black"/>
                </a:solidFill>
                <a:latin typeface="Arial"/>
                <a:ea typeface="Arial"/>
                <a:cs typeface="Arial"/>
              </a:rPr>
              <a:t>transformation</a:t>
            </a:r>
            <a:r>
              <a:rPr lang="fr-FR" sz="2400" b="1" i="0" u="none" strike="noStrike" cap="none" spc="0" dirty="0">
                <a:ln>
                  <a:noFill/>
                </a:ln>
                <a:solidFill>
                  <a:prstClr val="black"/>
                </a:solidFill>
                <a:latin typeface="Arial"/>
                <a:ea typeface="Arial"/>
                <a:cs typeface="Arial"/>
              </a:rPr>
              <a:t> énergétique et </a:t>
            </a:r>
            <a:r>
              <a:rPr lang="fr-FR" sz="2400" b="1" i="0" u="none" strike="noStrike" cap="none" spc="0">
                <a:ln>
                  <a:noFill/>
                </a:ln>
                <a:solidFill>
                  <a:prstClr val="black"/>
                </a:solidFill>
                <a:latin typeface="Arial"/>
                <a:ea typeface="Arial"/>
                <a:cs typeface="Arial"/>
              </a:rPr>
              <a:t>écologique régional fixant </a:t>
            </a:r>
            <a:r>
              <a:rPr lang="fr-FR" sz="2400" b="1" i="0" u="none" strike="noStrike" cap="none" spc="0" dirty="0">
                <a:ln>
                  <a:noFill/>
                </a:ln>
                <a:solidFill>
                  <a:prstClr val="black"/>
                </a:solidFill>
                <a:latin typeface="Arial"/>
                <a:ea typeface="Arial"/>
                <a:cs typeface="Arial"/>
              </a:rPr>
              <a:t>des objectifs</a:t>
            </a:r>
            <a:r>
              <a:rPr lang="fr-FR" sz="2400" dirty="0">
                <a:solidFill>
                  <a:prstClr val="black"/>
                </a:solidFill>
                <a:latin typeface="Arial"/>
                <a:cs typeface="Arial"/>
              </a:rPr>
              <a:t> répondant aux 6 enjeux stratégiques prioritaires</a:t>
            </a:r>
            <a:endParaRPr dirty="0"/>
          </a:p>
        </p:txBody>
      </p:sp>
      <p:graphicFrame>
        <p:nvGraphicFramePr>
          <p:cNvPr id="2" name="Objet 1"/>
          <p:cNvGraphicFramePr>
            <a:graphicFrameLocks noChangeAspect="1"/>
          </p:cNvGraphicFramePr>
          <p:nvPr/>
        </p:nvGraphicFramePr>
        <p:xfrm>
          <a:off x="1440" y="1440"/>
          <a:ext cx="1080" cy="1080"/>
        </p:xfrm>
        <a:graphic>
          <a:graphicData uri="http://schemas.openxmlformats.org/presentationml/2006/ole">
            <mc:AlternateContent xmlns:mc="http://schemas.openxmlformats.org/markup-compatibility/2006">
              <mc:Choice xmlns:v="urn:schemas-microsoft-com:vml" Requires="v">
                <p:oleObj name="oleObj" r:id="rId4" imgW="0" imgH="0" progId="TCLayout.ActiveDocument.1">
                  <p:embed/>
                </p:oleObj>
              </mc:Choice>
              <mc:Fallback>
                <p:oleObj name="oleObj" r:id="rId4" imgW="0" imgH="0" progId="TCLayout.ActiveDocument.1">
                  <p:embed/>
                  <p:pic>
                    <p:nvPicPr>
                      <p:cNvPr id="2" name="Objet 1"/>
                      <p:cNvPicPr/>
                      <p:nvPr/>
                    </p:nvPicPr>
                    <p:blipFill>
                      <a:blip r:embed="rId5"/>
                      <a:stretch/>
                    </p:blipFill>
                    <p:spPr bwMode="auto">
                      <a:xfrm>
                        <a:off x="1440" y="1440"/>
                        <a:ext cx="1080" cy="1080"/>
                      </a:xfrm>
                      <a:prstGeom prst="rect">
                        <a:avLst/>
                      </a:prstGeom>
                    </p:spPr>
                  </p:pic>
                </p:oleObj>
              </mc:Fallback>
            </mc:AlternateContent>
          </a:graphicData>
        </a:graphic>
      </p:graphicFrame>
      <p:pic>
        <p:nvPicPr>
          <p:cNvPr id="97320331" name="Image 3" descr="Une image contenant texte, capture d’écran, Police&#10;&#10;Description générée automatiquement"/>
          <p:cNvPicPr/>
          <p:nvPr/>
        </p:nvPicPr>
        <p:blipFill>
          <a:blip r:embed="rId2"/>
          <a:srcRect l="22275" t="67489" r="64956" b="14953"/>
          <a:stretch/>
        </p:blipFill>
        <p:spPr bwMode="auto">
          <a:xfrm>
            <a:off x="9856912" y="3837202"/>
            <a:ext cx="922162" cy="771877"/>
          </a:xfrm>
          <a:prstGeom prst="rect">
            <a:avLst/>
          </a:prstGeom>
          <a:ln w="0">
            <a:noFill/>
          </a:ln>
        </p:spPr>
      </p:pic>
      <p:sp>
        <p:nvSpPr>
          <p:cNvPr id="2041198867" name="ZoneTexte 12"/>
          <p:cNvSpPr/>
          <p:nvPr/>
        </p:nvSpPr>
        <p:spPr bwMode="auto">
          <a:xfrm>
            <a:off x="3996721" y="2463184"/>
            <a:ext cx="3332417" cy="1125441"/>
          </a:xfrm>
          <a:prstGeom prst="rect">
            <a:avLst/>
          </a:prstGeom>
          <a:noFill/>
          <a:ln w="0">
            <a:noFill/>
          </a:ln>
        </p:spPr>
        <p:style>
          <a:lnRef idx="0">
            <a:srgbClr val="000000"/>
          </a:lnRef>
          <a:fillRef idx="0">
            <a:srgbClr val="000000"/>
          </a:fillRef>
          <a:effectRef idx="0">
            <a:srgbClr val="000000"/>
          </a:effectRef>
          <a:fontRef idx="minor"/>
        </p:style>
        <p:txBody>
          <a:bodyPr lIns="90000" tIns="45000" rIns="90000" bIns="45000" anchor="t">
            <a:noAutofit/>
          </a:bodyPr>
          <a:lstStyle/>
          <a:p>
            <a:pPr>
              <a:lnSpc>
                <a:spcPct val="100000"/>
              </a:lnSpc>
              <a:defRPr/>
            </a:pPr>
            <a:r>
              <a:rPr lang="fr-FR" sz="1400" b="1" cap="all" spc="0" dirty="0">
                <a:solidFill>
                  <a:srgbClr val="C00000"/>
                </a:solidFill>
                <a:highlight>
                  <a:srgbClr val="F1B5B6"/>
                </a:highlight>
                <a:latin typeface="Arial"/>
              </a:rPr>
              <a:t>UN TERRITOIRE ADAPTÉ À UN</a:t>
            </a:r>
            <a:r>
              <a:rPr lang="fr-FR" sz="1400" b="1" cap="all" spc="0" dirty="0">
                <a:solidFill>
                  <a:srgbClr val="C00000"/>
                </a:solidFill>
                <a:latin typeface="Arial"/>
              </a:rPr>
              <a:t> </a:t>
            </a:r>
            <a:r>
              <a:rPr lang="fr-FR" sz="1400" b="1" cap="all" spc="0" dirty="0">
                <a:solidFill>
                  <a:srgbClr val="C00000"/>
                </a:solidFill>
                <a:highlight>
                  <a:srgbClr val="F1B5B6"/>
                </a:highlight>
                <a:latin typeface="Arial"/>
              </a:rPr>
              <a:t>RÉCHAUFFEMENT DE + 4 DEGRÉS A 2100 (Trajectoire de réchauffement de référence) </a:t>
            </a:r>
            <a:endParaRPr cap="all" dirty="0"/>
          </a:p>
        </p:txBody>
      </p:sp>
      <p:sp>
        <p:nvSpPr>
          <p:cNvPr id="646734505" name="ZoneTexte 13"/>
          <p:cNvSpPr/>
          <p:nvPr/>
        </p:nvSpPr>
        <p:spPr bwMode="auto">
          <a:xfrm>
            <a:off x="700517" y="4649223"/>
            <a:ext cx="2985106" cy="1826183"/>
          </a:xfrm>
          <a:prstGeom prst="rect">
            <a:avLst/>
          </a:prstGeom>
          <a:noFill/>
          <a:ln w="0">
            <a:noFill/>
          </a:ln>
        </p:spPr>
        <p:style>
          <a:lnRef idx="0">
            <a:srgbClr val="000000"/>
          </a:lnRef>
          <a:fillRef idx="0">
            <a:srgbClr val="000000"/>
          </a:fillRef>
          <a:effectRef idx="0">
            <a:srgbClr val="000000"/>
          </a:effectRef>
          <a:fontRef idx="minor"/>
        </p:style>
        <p:txBody>
          <a:bodyPr lIns="90000" tIns="45000" rIns="90000" bIns="45000" anchor="t">
            <a:noAutofit/>
          </a:bodyPr>
          <a:lstStyle/>
          <a:p>
            <a:pPr>
              <a:lnSpc>
                <a:spcPct val="100000"/>
              </a:lnSpc>
              <a:defRPr/>
            </a:pPr>
            <a:r>
              <a:rPr lang="fr-FR" sz="1400" b="1" strike="noStrike" cap="all" spc="0" dirty="0">
                <a:solidFill>
                  <a:srgbClr val="C00000"/>
                </a:solidFill>
                <a:highlight>
                  <a:srgbClr val="F1B5B6"/>
                </a:highlight>
                <a:latin typeface="Arial"/>
              </a:rPr>
              <a:t>AUTONOMIE DANS LA GESTION DES DÉCHETS</a:t>
            </a:r>
          </a:p>
          <a:p>
            <a:pPr>
              <a:lnSpc>
                <a:spcPct val="100000"/>
              </a:lnSpc>
              <a:defRPr/>
            </a:pPr>
            <a:r>
              <a:rPr lang="fr-FR" sz="1400" b="0" strike="noStrike" cap="all" spc="0" dirty="0">
                <a:solidFill>
                  <a:srgbClr val="C00000"/>
                </a:solidFill>
                <a:highlight>
                  <a:srgbClr val="F1B5B6"/>
                </a:highlight>
                <a:latin typeface="Arial"/>
              </a:rPr>
              <a:t>- 10% pour les déchets</a:t>
            </a:r>
          </a:p>
          <a:p>
            <a:pPr>
              <a:lnSpc>
                <a:spcPct val="100000"/>
              </a:lnSpc>
              <a:defRPr/>
            </a:pPr>
            <a:r>
              <a:rPr lang="fr-FR" sz="1400" b="0" strike="noStrike" cap="all" spc="0" dirty="0">
                <a:solidFill>
                  <a:srgbClr val="C00000"/>
                </a:solidFill>
                <a:highlight>
                  <a:srgbClr val="F1B5B6"/>
                </a:highlight>
                <a:latin typeface="Arial"/>
              </a:rPr>
              <a:t>non dangereux non inertes en 2025 par rapport à 2015 </a:t>
            </a:r>
          </a:p>
          <a:p>
            <a:pPr>
              <a:lnSpc>
                <a:spcPct val="100000"/>
              </a:lnSpc>
              <a:defRPr/>
            </a:pPr>
            <a:r>
              <a:rPr lang="fr-FR" sz="1400" cap="all" dirty="0">
                <a:solidFill>
                  <a:srgbClr val="C00000"/>
                </a:solidFill>
                <a:highlight>
                  <a:srgbClr val="F1B5B6"/>
                </a:highlight>
                <a:latin typeface="Arial"/>
              </a:rPr>
              <a:t>- </a:t>
            </a:r>
            <a:r>
              <a:rPr lang="fr-FR" sz="1400" b="0" strike="noStrike" cap="all" spc="0" dirty="0">
                <a:solidFill>
                  <a:srgbClr val="C00000"/>
                </a:solidFill>
                <a:highlight>
                  <a:srgbClr val="F1B5B6"/>
                </a:highlight>
                <a:latin typeface="Arial"/>
              </a:rPr>
              <a:t>15% pour les déchets ménagers et assimilés par habitant en 2030 par rapport à 2010</a:t>
            </a:r>
          </a:p>
        </p:txBody>
      </p:sp>
      <p:sp>
        <p:nvSpPr>
          <p:cNvPr id="1443576502" name="ZoneTexte 14"/>
          <p:cNvSpPr/>
          <p:nvPr/>
        </p:nvSpPr>
        <p:spPr bwMode="auto">
          <a:xfrm>
            <a:off x="4248453" y="4355733"/>
            <a:ext cx="2705039" cy="849343"/>
          </a:xfrm>
          <a:prstGeom prst="rect">
            <a:avLst/>
          </a:prstGeom>
          <a:noFill/>
          <a:ln w="0">
            <a:noFill/>
          </a:ln>
        </p:spPr>
        <p:style>
          <a:lnRef idx="0">
            <a:srgbClr val="000000"/>
          </a:lnRef>
          <a:fillRef idx="0">
            <a:srgbClr val="000000"/>
          </a:fillRef>
          <a:effectRef idx="0">
            <a:srgbClr val="000000"/>
          </a:effectRef>
          <a:fontRef idx="minor"/>
        </p:style>
        <p:txBody>
          <a:bodyPr lIns="90000" tIns="45000" rIns="90000" bIns="45000" anchor="t">
            <a:noAutofit/>
          </a:bodyPr>
          <a:lstStyle/>
          <a:p>
            <a:pPr>
              <a:lnSpc>
                <a:spcPct val="100000"/>
              </a:lnSpc>
              <a:defRPr/>
            </a:pPr>
            <a:r>
              <a:rPr lang="fr-FR" sz="1400" b="1" strike="noStrike" spc="0" dirty="0">
                <a:solidFill>
                  <a:srgbClr val="C00000"/>
                </a:solidFill>
                <a:highlight>
                  <a:srgbClr val="F1B5B6"/>
                </a:highlight>
                <a:latin typeface="Arial"/>
              </a:rPr>
              <a:t>BIODIVERSITÉ : </a:t>
            </a:r>
          </a:p>
          <a:p>
            <a:pPr>
              <a:lnSpc>
                <a:spcPct val="100000"/>
              </a:lnSpc>
              <a:defRPr/>
            </a:pPr>
            <a:r>
              <a:rPr lang="fr-FR" sz="1400" b="1" strike="noStrike" spc="0" dirty="0">
                <a:solidFill>
                  <a:srgbClr val="C00000"/>
                </a:solidFill>
                <a:highlight>
                  <a:srgbClr val="F1B5B6"/>
                </a:highlight>
                <a:latin typeface="Arial"/>
              </a:rPr>
              <a:t>AUGMENTER LES SURFACES D</a:t>
            </a:r>
            <a:r>
              <a:rPr lang="fr-FR" sz="1400" b="1" dirty="0">
                <a:solidFill>
                  <a:srgbClr val="C00000"/>
                </a:solidFill>
                <a:highlight>
                  <a:srgbClr val="F1B5B6"/>
                </a:highlight>
                <a:latin typeface="Arial"/>
              </a:rPr>
              <a:t>’AIRES PROTEGEES SOUS PROTECTION FORTE</a:t>
            </a:r>
          </a:p>
          <a:p>
            <a:pPr>
              <a:lnSpc>
                <a:spcPct val="100000"/>
              </a:lnSpc>
              <a:defRPr/>
            </a:pPr>
            <a:r>
              <a:rPr lang="fr-FR" sz="1400" b="1" strike="noStrike" spc="0" dirty="0">
                <a:solidFill>
                  <a:srgbClr val="C00000"/>
                </a:solidFill>
                <a:highlight>
                  <a:srgbClr val="F1B5B6"/>
                </a:highlight>
                <a:latin typeface="Arial"/>
              </a:rPr>
              <a:t>PASSER </a:t>
            </a:r>
            <a:r>
              <a:rPr lang="fr-FR" sz="1400" b="1" dirty="0">
                <a:solidFill>
                  <a:srgbClr val="C00000"/>
                </a:solidFill>
                <a:highlight>
                  <a:srgbClr val="F1B5B6"/>
                </a:highlight>
                <a:latin typeface="Arial"/>
              </a:rPr>
              <a:t>:</a:t>
            </a:r>
          </a:p>
          <a:p>
            <a:pPr>
              <a:lnSpc>
                <a:spcPct val="100000"/>
              </a:lnSpc>
              <a:defRPr/>
            </a:pPr>
            <a:r>
              <a:rPr lang="fr-FR" sz="1400" b="1" strike="noStrike" spc="0" dirty="0">
                <a:solidFill>
                  <a:srgbClr val="C00000"/>
                </a:solidFill>
                <a:highlight>
                  <a:srgbClr val="F1B5B6"/>
                </a:highlight>
                <a:latin typeface="Arial"/>
              </a:rPr>
              <a:t>DE 6,7 A 10 </a:t>
            </a:r>
            <a:r>
              <a:rPr lang="fr-FR" sz="1400" b="1" dirty="0">
                <a:solidFill>
                  <a:srgbClr val="C00000"/>
                </a:solidFill>
                <a:highlight>
                  <a:srgbClr val="F1B5B6"/>
                </a:highlight>
                <a:latin typeface="Arial"/>
              </a:rPr>
              <a:t>% SURFACES TERRRESTRES</a:t>
            </a:r>
          </a:p>
          <a:p>
            <a:pPr>
              <a:lnSpc>
                <a:spcPct val="100000"/>
              </a:lnSpc>
              <a:defRPr/>
            </a:pPr>
            <a:r>
              <a:rPr lang="fr-FR" sz="1400" b="1" strike="noStrike" spc="0" dirty="0">
                <a:solidFill>
                  <a:srgbClr val="C00000"/>
                </a:solidFill>
                <a:highlight>
                  <a:srgbClr val="F1B5B6"/>
                </a:highlight>
                <a:latin typeface="Arial"/>
              </a:rPr>
              <a:t>DE 0,5 0 5% AIRES MARINES</a:t>
            </a:r>
            <a:endParaRPr lang="fr-FR" sz="1100" b="0" strike="noStrike" spc="0" dirty="0">
              <a:solidFill>
                <a:srgbClr val="000000"/>
              </a:solidFill>
              <a:latin typeface="Arial"/>
            </a:endParaRPr>
          </a:p>
        </p:txBody>
      </p:sp>
      <p:sp>
        <p:nvSpPr>
          <p:cNvPr id="351624858" name="ZoneTexte 16"/>
          <p:cNvSpPr/>
          <p:nvPr/>
        </p:nvSpPr>
        <p:spPr bwMode="auto">
          <a:xfrm>
            <a:off x="7489492" y="2260450"/>
            <a:ext cx="4071956" cy="1226703"/>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400" b="1" strike="noStrike" spc="0" dirty="0">
                <a:solidFill>
                  <a:srgbClr val="C00000"/>
                </a:solidFill>
                <a:highlight>
                  <a:srgbClr val="F1B5B6"/>
                </a:highlight>
                <a:latin typeface="Arial"/>
              </a:rPr>
              <a:t>GARANTIR L’ENSEMBLE DES USAGES DANS LE CONTEXTE DE RARÉFACTION DE LA RESSOURCE</a:t>
            </a:r>
          </a:p>
          <a:p>
            <a:pPr marL="457200">
              <a:lnSpc>
                <a:spcPct val="107000"/>
              </a:lnSpc>
              <a:defRPr/>
            </a:pPr>
            <a:r>
              <a:rPr lang="fr-FR" sz="1400" b="1" dirty="0">
                <a:solidFill>
                  <a:srgbClr val="C00000"/>
                </a:solidFill>
                <a:highlight>
                  <a:srgbClr val="F1B5B6"/>
                </a:highlight>
                <a:latin typeface="Arial"/>
              </a:rPr>
              <a:t>- 10 % CONSOMMATION D’EAU REGIONALE PAR RAPPORT A  2019</a:t>
            </a:r>
            <a:endParaRPr lang="fr-FR" sz="1400" b="0" strike="noStrike" spc="0" dirty="0">
              <a:solidFill>
                <a:srgbClr val="C00000"/>
              </a:solidFill>
              <a:highlight>
                <a:srgbClr val="F1B5B6"/>
              </a:highlight>
              <a:latin typeface="Arial"/>
            </a:endParaRPr>
          </a:p>
        </p:txBody>
      </p:sp>
      <p:sp>
        <p:nvSpPr>
          <p:cNvPr id="763571621" name="ZoneTexte 18"/>
          <p:cNvSpPr/>
          <p:nvPr/>
        </p:nvSpPr>
        <p:spPr bwMode="auto">
          <a:xfrm>
            <a:off x="7683968" y="4494108"/>
            <a:ext cx="3355192" cy="775243"/>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400" b="1" strike="noStrike" spc="0">
                <a:solidFill>
                  <a:srgbClr val="C00000"/>
                </a:solidFill>
                <a:highlight>
                  <a:srgbClr val="F1B5B6"/>
                </a:highlight>
                <a:latin typeface="Arial"/>
              </a:rPr>
              <a:t>AMÉLIORATIONS </a:t>
            </a:r>
            <a:endParaRPr/>
          </a:p>
          <a:p>
            <a:pPr marL="457200">
              <a:lnSpc>
                <a:spcPct val="107000"/>
              </a:lnSpc>
              <a:defRPr/>
            </a:pPr>
            <a:r>
              <a:rPr lang="fr-FR" sz="1100" b="1" strike="noStrike" spc="0">
                <a:solidFill>
                  <a:srgbClr val="C00000"/>
                </a:solidFill>
                <a:highlight>
                  <a:srgbClr val="F1B5B6"/>
                </a:highlight>
                <a:latin typeface="Arial"/>
              </a:rPr>
              <a:t>(À QUANTIFIER) </a:t>
            </a:r>
            <a:r>
              <a:rPr lang="fr-FR" sz="1400" b="1" strike="noStrike" spc="0">
                <a:solidFill>
                  <a:srgbClr val="C00000"/>
                </a:solidFill>
                <a:highlight>
                  <a:srgbClr val="F1B5B6"/>
                </a:highlight>
                <a:latin typeface="Arial"/>
              </a:rPr>
              <a:t>DE LA QUALITÉ DE L’AIR, DE L’EAU, DES SOLS</a:t>
            </a:r>
            <a:endParaRPr lang="fr-FR" sz="1400" b="0" strike="noStrike" spc="0">
              <a:solidFill>
                <a:srgbClr val="C00000"/>
              </a:solidFill>
              <a:highlight>
                <a:srgbClr val="F1B5B6"/>
              </a:highlight>
              <a:latin typeface="Arial"/>
            </a:endParaRPr>
          </a:p>
        </p:txBody>
      </p:sp>
      <p:pic>
        <p:nvPicPr>
          <p:cNvPr id="260128354" name="Graphique 6" descr="Badge 1 avec un remplissage uni"/>
          <p:cNvPicPr>
            <a:picLocks noChangeAspect="1"/>
          </p:cNvPicPr>
          <p:nvPr/>
        </p:nvPicPr>
        <p:blipFill>
          <a:blip r:embed="rId6"/>
          <a:stretch/>
        </p:blipFill>
        <p:spPr bwMode="auto">
          <a:xfrm>
            <a:off x="188893" y="1892554"/>
            <a:ext cx="367536" cy="367536"/>
          </a:xfrm>
          <a:prstGeom prst="rect">
            <a:avLst/>
          </a:prstGeom>
        </p:spPr>
      </p:pic>
      <p:pic>
        <p:nvPicPr>
          <p:cNvPr id="358394048" name="Graphique 10" descr="Badge avec un remplissage uni"/>
          <p:cNvPicPr>
            <a:picLocks noChangeAspect="1"/>
          </p:cNvPicPr>
          <p:nvPr/>
        </p:nvPicPr>
        <p:blipFill>
          <a:blip r:embed="rId7"/>
          <a:stretch/>
        </p:blipFill>
        <p:spPr bwMode="auto">
          <a:xfrm>
            <a:off x="3685623" y="1878854"/>
            <a:ext cx="381240" cy="381240"/>
          </a:xfrm>
          <a:prstGeom prst="rect">
            <a:avLst/>
          </a:prstGeom>
        </p:spPr>
      </p:pic>
      <p:sp>
        <p:nvSpPr>
          <p:cNvPr id="555138838" name="ZoneTexte 12"/>
          <p:cNvSpPr txBox="1"/>
          <p:nvPr/>
        </p:nvSpPr>
        <p:spPr bwMode="auto">
          <a:xfrm>
            <a:off x="105323" y="2490143"/>
            <a:ext cx="3300234" cy="1463799"/>
          </a:xfrm>
          <a:prstGeom prst="rect">
            <a:avLst/>
          </a:prstGeom>
          <a:noFill/>
        </p:spPr>
        <p:txBody>
          <a:bodyPr wrap="square">
            <a:spAutoFit/>
          </a:bodyPr>
          <a:lstStyle/>
          <a:p>
            <a:pPr marL="457200">
              <a:lnSpc>
                <a:spcPct val="107000"/>
              </a:lnSpc>
              <a:defRPr/>
            </a:pPr>
            <a:r>
              <a:rPr lang="fr-FR" sz="1400" b="1" cap="all" spc="0" dirty="0">
                <a:solidFill>
                  <a:srgbClr val="C00000"/>
                </a:solidFill>
                <a:highlight>
                  <a:srgbClr val="F1B5B6"/>
                </a:highlight>
                <a:latin typeface="Arial"/>
              </a:rPr>
              <a:t>-55 % GES 2030</a:t>
            </a:r>
          </a:p>
          <a:p>
            <a:pPr marL="457200">
              <a:lnSpc>
                <a:spcPct val="107000"/>
              </a:lnSpc>
              <a:defRPr/>
            </a:pPr>
            <a:r>
              <a:rPr lang="fr-FR" sz="1400" b="1" cap="all" spc="0" dirty="0">
                <a:solidFill>
                  <a:srgbClr val="C00000"/>
                </a:solidFill>
                <a:highlight>
                  <a:srgbClr val="F1B5B6"/>
                </a:highlight>
                <a:latin typeface="Arial"/>
              </a:rPr>
              <a:t>NEUTRALITÉ CARBONE 2050</a:t>
            </a:r>
          </a:p>
          <a:p>
            <a:pPr marL="457200">
              <a:lnSpc>
                <a:spcPct val="107000"/>
              </a:lnSpc>
              <a:defRPr/>
            </a:pPr>
            <a:r>
              <a:rPr lang="fr-FR" sz="1400" b="1" cap="all" dirty="0">
                <a:solidFill>
                  <a:srgbClr val="C00000"/>
                </a:solidFill>
                <a:highlight>
                  <a:srgbClr val="F1B5B6"/>
                </a:highlight>
                <a:latin typeface="Arial"/>
              </a:rPr>
              <a:t>-30 % Consommation énergétique 2050</a:t>
            </a:r>
          </a:p>
          <a:p>
            <a:pPr marL="457200">
              <a:lnSpc>
                <a:spcPct val="107000"/>
              </a:lnSpc>
              <a:defRPr/>
            </a:pPr>
            <a:r>
              <a:rPr lang="fr-FR" sz="1400" b="1" cap="all" dirty="0">
                <a:solidFill>
                  <a:srgbClr val="C00000"/>
                </a:solidFill>
                <a:highlight>
                  <a:srgbClr val="F1B5B6"/>
                </a:highlight>
                <a:latin typeface="Arial"/>
              </a:rPr>
              <a:t>+ 60 GW ENR installées 2050</a:t>
            </a:r>
            <a:endParaRPr cap="all" dirty="0"/>
          </a:p>
        </p:txBody>
      </p:sp>
      <p:sp>
        <p:nvSpPr>
          <p:cNvPr id="514234929" name="ZoneTexte 11"/>
          <p:cNvSpPr/>
          <p:nvPr/>
        </p:nvSpPr>
        <p:spPr bwMode="auto">
          <a:xfrm>
            <a:off x="3702430" y="1557293"/>
            <a:ext cx="2824560" cy="873084"/>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600" b="1" strike="noStrike" spc="0">
                <a:latin typeface="Arial"/>
              </a:rPr>
              <a:t>Adaptation au changement climatique</a:t>
            </a:r>
            <a:endParaRPr lang="fr-FR" sz="1600" b="0" strike="noStrike" spc="0">
              <a:latin typeface="Arial"/>
            </a:endParaRPr>
          </a:p>
        </p:txBody>
      </p:sp>
      <p:pic>
        <p:nvPicPr>
          <p:cNvPr id="1332605394" name="Graphique 17" descr="Badge 3 avec un remplissage uni"/>
          <p:cNvPicPr>
            <a:picLocks noChangeAspect="1"/>
          </p:cNvPicPr>
          <p:nvPr/>
        </p:nvPicPr>
        <p:blipFill>
          <a:blip r:embed="rId8"/>
          <a:stretch/>
        </p:blipFill>
        <p:spPr bwMode="auto">
          <a:xfrm>
            <a:off x="7431310" y="1729348"/>
            <a:ext cx="420287" cy="420287"/>
          </a:xfrm>
          <a:prstGeom prst="rect">
            <a:avLst/>
          </a:prstGeom>
        </p:spPr>
      </p:pic>
      <p:pic>
        <p:nvPicPr>
          <p:cNvPr id="1516997976" name="Image 3" descr="Une image contenant texte, capture d’écran, Police&#10;&#10;Description générée automatiquement"/>
          <p:cNvPicPr/>
          <p:nvPr/>
        </p:nvPicPr>
        <p:blipFill>
          <a:blip r:embed="rId2"/>
          <a:srcRect l="63436" t="36380" r="19405" b="46058"/>
          <a:stretch/>
        </p:blipFill>
        <p:spPr bwMode="auto">
          <a:xfrm>
            <a:off x="1982216" y="3850428"/>
            <a:ext cx="1135534" cy="770346"/>
          </a:xfrm>
          <a:prstGeom prst="rect">
            <a:avLst/>
          </a:prstGeom>
          <a:ln w="0">
            <a:noFill/>
          </a:ln>
        </p:spPr>
      </p:pic>
      <p:pic>
        <p:nvPicPr>
          <p:cNvPr id="1189775965" name="Graphique 20" descr="Badge 4 avec un remplissage uni"/>
          <p:cNvPicPr>
            <a:picLocks noChangeAspect="1"/>
          </p:cNvPicPr>
          <p:nvPr/>
        </p:nvPicPr>
        <p:blipFill>
          <a:blip r:embed="rId9"/>
          <a:stretch/>
        </p:blipFill>
        <p:spPr bwMode="auto">
          <a:xfrm>
            <a:off x="283076" y="4252152"/>
            <a:ext cx="420291" cy="420291"/>
          </a:xfrm>
          <a:prstGeom prst="rect">
            <a:avLst/>
          </a:prstGeom>
        </p:spPr>
      </p:pic>
      <p:sp>
        <p:nvSpPr>
          <p:cNvPr id="1328301675" name="ZoneTexte 11"/>
          <p:cNvSpPr/>
          <p:nvPr/>
        </p:nvSpPr>
        <p:spPr bwMode="auto">
          <a:xfrm>
            <a:off x="3771583" y="4003864"/>
            <a:ext cx="2289867" cy="351266"/>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600" b="1" spc="0">
                <a:latin typeface="Arial"/>
              </a:rPr>
              <a:t>Ecosystème sain</a:t>
            </a:r>
            <a:endParaRPr/>
          </a:p>
        </p:txBody>
      </p:sp>
      <p:sp>
        <p:nvSpPr>
          <p:cNvPr id="816156135" name="ZoneTexte 11"/>
          <p:cNvSpPr/>
          <p:nvPr/>
        </p:nvSpPr>
        <p:spPr bwMode="auto">
          <a:xfrm>
            <a:off x="260057" y="4056406"/>
            <a:ext cx="1759887" cy="612175"/>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600" b="1" spc="0">
                <a:latin typeface="Arial"/>
              </a:rPr>
              <a:t>Economie circulaire</a:t>
            </a:r>
            <a:endParaRPr/>
          </a:p>
        </p:txBody>
      </p:sp>
      <p:pic>
        <p:nvPicPr>
          <p:cNvPr id="1510230903" name="Graphique 25" descr="Badge 5 avec un remplissage uni"/>
          <p:cNvPicPr>
            <a:picLocks noChangeAspect="1"/>
          </p:cNvPicPr>
          <p:nvPr/>
        </p:nvPicPr>
        <p:blipFill>
          <a:blip r:embed="rId10"/>
          <a:stretch/>
        </p:blipFill>
        <p:spPr bwMode="auto">
          <a:xfrm>
            <a:off x="3816295" y="4272863"/>
            <a:ext cx="428859" cy="428859"/>
          </a:xfrm>
          <a:prstGeom prst="rect">
            <a:avLst/>
          </a:prstGeom>
        </p:spPr>
      </p:pic>
      <p:sp>
        <p:nvSpPr>
          <p:cNvPr id="366719913" name="ZoneTexte 11"/>
          <p:cNvSpPr/>
          <p:nvPr/>
        </p:nvSpPr>
        <p:spPr bwMode="auto">
          <a:xfrm>
            <a:off x="7698365" y="3952176"/>
            <a:ext cx="2437335" cy="612175"/>
          </a:xfrm>
          <a:prstGeom prst="rect">
            <a:avLst/>
          </a:prstGeom>
          <a:noFill/>
          <a:ln w="0">
            <a:noFill/>
          </a:ln>
        </p:spPr>
        <p:style>
          <a:lnRef idx="0">
            <a:srgbClr val="000000"/>
          </a:lnRef>
          <a:fillRef idx="0">
            <a:srgbClr val="000000"/>
          </a:fillRef>
          <a:effectRef idx="0">
            <a:srgbClr val="000000"/>
          </a:effectRef>
          <a:fontRef idx="minor"/>
        </p:style>
        <p:txBody>
          <a:bodyPr wrap="square" lIns="90000" tIns="45000" rIns="90000" bIns="45000" anchor="t">
            <a:spAutoFit/>
          </a:bodyPr>
          <a:lstStyle/>
          <a:p>
            <a:pPr marL="457200">
              <a:lnSpc>
                <a:spcPct val="107000"/>
              </a:lnSpc>
              <a:defRPr/>
            </a:pPr>
            <a:r>
              <a:rPr lang="fr-FR" sz="1600" b="1" strike="noStrike" spc="0">
                <a:latin typeface="Arial"/>
              </a:rPr>
              <a:t>Prévention </a:t>
            </a:r>
            <a:endParaRPr/>
          </a:p>
          <a:p>
            <a:pPr marL="457200">
              <a:lnSpc>
                <a:spcPct val="107000"/>
              </a:lnSpc>
              <a:defRPr/>
            </a:pPr>
            <a:r>
              <a:rPr lang="fr-FR" sz="1600" b="1" strike="noStrike" spc="0">
                <a:latin typeface="Arial"/>
              </a:rPr>
              <a:t>de la pollution</a:t>
            </a:r>
            <a:endParaRPr lang="fr-FR" sz="1600" b="0" strike="noStrike" spc="0">
              <a:latin typeface="Arial"/>
            </a:endParaRPr>
          </a:p>
        </p:txBody>
      </p:sp>
      <p:pic>
        <p:nvPicPr>
          <p:cNvPr id="72995925" name="Graphique 28" descr="Badge 6 avec un remplissage uni"/>
          <p:cNvPicPr>
            <a:picLocks noChangeAspect="1"/>
          </p:cNvPicPr>
          <p:nvPr/>
        </p:nvPicPr>
        <p:blipFill>
          <a:blip r:embed="rId11"/>
          <a:stretch/>
        </p:blipFill>
        <p:spPr bwMode="auto">
          <a:xfrm>
            <a:off x="7607708" y="4305902"/>
            <a:ext cx="415125" cy="415125"/>
          </a:xfrm>
          <a:prstGeom prst="rect">
            <a:avLst/>
          </a:prstGeom>
        </p:spPr>
      </p:pic>
      <p:pic>
        <p:nvPicPr>
          <p:cNvPr id="1985847955" name="Image 3" descr="Une image contenant texte, capture d’écran, Police"/>
          <p:cNvPicPr/>
          <p:nvPr/>
        </p:nvPicPr>
        <p:blipFill>
          <a:blip r:embed="rId3"/>
          <a:srcRect l="17716" r="61365" b="77800"/>
          <a:stretch/>
        </p:blipFill>
        <p:spPr bwMode="auto">
          <a:xfrm>
            <a:off x="5711352" y="1522373"/>
            <a:ext cx="1323280" cy="995968"/>
          </a:xfrm>
          <a:prstGeom prst="rect">
            <a:avLst/>
          </a:prstGeom>
          <a:ln w="0">
            <a:noFill/>
          </a:ln>
        </p:spPr>
      </p:pic>
      <p:sp>
        <p:nvSpPr>
          <p:cNvPr id="842247673" name="PlaceHolder 1"/>
          <p:cNvSpPr txBox="1"/>
          <p:nvPr/>
        </p:nvSpPr>
        <p:spPr bwMode="auto">
          <a:xfrm>
            <a:off x="8678520" y="6356520"/>
            <a:ext cx="2675160" cy="364680"/>
          </a:xfrm>
          <a:prstGeom prst="rect">
            <a:avLst/>
          </a:prstGeom>
          <a:noFill/>
          <a:ln w="0">
            <a:noFill/>
          </a:ln>
        </p:spPr>
        <p:txBody>
          <a:bodyPr anchor="ctr">
            <a:noAutofit/>
          </a:bodyPr>
          <a:lstStyle>
            <a:defPPr>
              <a:defRPr lang="fr-FR"/>
            </a:defPPr>
            <a:lvl1pPr marL="0" indent="0" algn="r" defTabSz="914400">
              <a:lnSpc>
                <a:spcPct val="100000"/>
              </a:lnSpc>
              <a:buNone/>
              <a:tabLst>
                <a:tab pos="0" algn="l"/>
              </a:tabLst>
              <a:defRPr lang="fr-FR" sz="900" b="0" strike="noStrike" spc="0">
                <a:solidFill>
                  <a:srgbClr val="FFFFFF"/>
                </a:solidFill>
                <a:latin typeface="Arial"/>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a:defRPr/>
            </a:pPr>
            <a:fld id="{708DA0CA-0023-F24E-C410-83D346DB875D}" type="slidenum">
              <a:rPr lang="fr-FR"/>
              <a:t>3</a:t>
            </a:fld>
            <a:endParaRPr lang="fr-FR">
              <a:solidFill>
                <a:srgbClr val="000000"/>
              </a:solidFill>
              <a:latin typeface="Times New Roman"/>
            </a:endParaRPr>
          </a:p>
        </p:txBody>
      </p:sp>
      <p:cxnSp>
        <p:nvCxnSpPr>
          <p:cNvPr id="1345833410" name="Google Shape;4104;p136"/>
          <p:cNvCxnSpPr>
            <a:cxnSpLocks/>
          </p:cNvCxnSpPr>
          <p:nvPr/>
        </p:nvCxnSpPr>
        <p:spPr bwMode="auto">
          <a:xfrm rot="5399909" flipH="1" flipV="1">
            <a:off x="864758" y="218407"/>
            <a:ext cx="328" cy="1734561"/>
          </a:xfrm>
          <a:prstGeom prst="straightConnector1">
            <a:avLst/>
          </a:prstGeom>
          <a:noFill/>
          <a:ln w="28575" cap="sq" cmpd="sng">
            <a:solidFill>
              <a:srgbClr val="DD5255"/>
            </a:solidFill>
            <a:prstDash val="solid"/>
            <a:round/>
            <a:headEnd type="none" w="sm" len="sm"/>
            <a:tailEnd type="none" w="sm" len="sm"/>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PlaceHolder 1"/>
          <p:cNvSpPr>
            <a:spLocks noGrp="1"/>
          </p:cNvSpPr>
          <p:nvPr>
            <p:ph/>
          </p:nvPr>
        </p:nvSpPr>
        <p:spPr>
          <a:xfrm>
            <a:off x="838440" y="1599480"/>
            <a:ext cx="10515240" cy="4756680"/>
          </a:xfrm>
          <a:prstGeom prst="rect">
            <a:avLst/>
          </a:prstGeom>
          <a:noFill/>
          <a:ln w="0">
            <a:noFill/>
          </a:ln>
        </p:spPr>
        <p:txBody>
          <a:bodyPr lIns="0" tIns="0" rIns="0" bIns="0" anchor="t">
            <a:normAutofit/>
          </a:bodyPr>
          <a:lstStyle/>
          <a:p>
            <a:pPr marL="315000" indent="-315000">
              <a:lnSpc>
                <a:spcPct val="90000"/>
              </a:lnSpc>
              <a:spcBef>
                <a:spcPts val="1001"/>
              </a:spcBef>
              <a:buClr>
                <a:srgbClr val="000000"/>
              </a:buClr>
              <a:buFont typeface="Arial"/>
              <a:buChar char="•"/>
              <a:tabLst>
                <a:tab pos="0" algn="l"/>
              </a:tabLst>
            </a:pPr>
            <a:r>
              <a:rPr lang="fr-FR" sz="2800" b="0" strike="noStrike" spc="-1" dirty="0">
                <a:solidFill>
                  <a:srgbClr val="000000"/>
                </a:solidFill>
                <a:latin typeface="Calibri"/>
              </a:rPr>
              <a:t>Les citoyens représentent 25 % des leviers de baisse d’émission de CO2</a:t>
            </a:r>
          </a:p>
          <a:p>
            <a:pPr marL="315000" indent="-315000">
              <a:lnSpc>
                <a:spcPct val="90000"/>
              </a:lnSpc>
              <a:spcBef>
                <a:spcPts val="1001"/>
              </a:spcBef>
              <a:buClr>
                <a:srgbClr val="000000"/>
              </a:buClr>
              <a:buFont typeface="Arial"/>
              <a:buChar char="•"/>
              <a:tabLst>
                <a:tab pos="0" algn="l"/>
              </a:tabLst>
            </a:pPr>
            <a:r>
              <a:rPr lang="fr-FR" spc="-1" dirty="0">
                <a:solidFill>
                  <a:srgbClr val="000000"/>
                </a:solidFill>
                <a:latin typeface="Calibri"/>
              </a:rPr>
              <a:t>Nécessité de justice sociale et climatique</a:t>
            </a:r>
          </a:p>
          <a:p>
            <a:pPr marL="315000" indent="-315000">
              <a:lnSpc>
                <a:spcPct val="90000"/>
              </a:lnSpc>
              <a:spcBef>
                <a:spcPts val="1001"/>
              </a:spcBef>
              <a:buClr>
                <a:srgbClr val="000000"/>
              </a:buClr>
              <a:buFont typeface="Arial"/>
              <a:buChar char="•"/>
              <a:tabLst>
                <a:tab pos="0" algn="l"/>
              </a:tabLst>
            </a:pPr>
            <a:r>
              <a:rPr lang="fr-FR" spc="-1" dirty="0">
                <a:solidFill>
                  <a:srgbClr val="000000"/>
                </a:solidFill>
                <a:latin typeface="Calibri"/>
              </a:rPr>
              <a:t>Volonté travailler des actions à destination de la jeunesse en lien avec les spécificités de cette population</a:t>
            </a:r>
          </a:p>
          <a:p>
            <a:pPr marL="315000" indent="-315000">
              <a:lnSpc>
                <a:spcPct val="90000"/>
              </a:lnSpc>
              <a:spcBef>
                <a:spcPts val="1001"/>
              </a:spcBef>
              <a:buClr>
                <a:srgbClr val="000000"/>
              </a:buClr>
              <a:buFont typeface="Arial"/>
              <a:buChar char="•"/>
              <a:tabLst>
                <a:tab pos="0" algn="l"/>
              </a:tabLst>
            </a:pPr>
            <a:r>
              <a:rPr lang="fr-FR" sz="2800" b="0" strike="noStrike" spc="-1" dirty="0">
                <a:solidFill>
                  <a:srgbClr val="000000"/>
                </a:solidFill>
                <a:latin typeface="Calibri"/>
              </a:rPr>
              <a:t>Invitation des éco ambassadeurs</a:t>
            </a:r>
            <a:r>
              <a:rPr lang="fr-FR" spc="-1" dirty="0">
                <a:solidFill>
                  <a:srgbClr val="000000"/>
                </a:solidFill>
                <a:latin typeface="Calibri"/>
              </a:rPr>
              <a:t> lors de la deuxième Cop régionale pour la planification écologique organisée le 11 décembre 2024 à l’Hôtel de Région à Marseille</a:t>
            </a:r>
            <a:endParaRPr lang="fr-FR" sz="2800" b="0" strike="noStrike" spc="-1" dirty="0">
              <a:solidFill>
                <a:srgbClr val="000000"/>
              </a:solidFill>
              <a:latin typeface="Arial"/>
            </a:endParaRPr>
          </a:p>
          <a:p>
            <a:pPr indent="0">
              <a:lnSpc>
                <a:spcPct val="90000"/>
              </a:lnSpc>
              <a:spcBef>
                <a:spcPts val="1001"/>
              </a:spcBef>
              <a:buNone/>
              <a:tabLst>
                <a:tab pos="0" algn="l"/>
              </a:tabLst>
            </a:pPr>
            <a:endParaRPr lang="fr-FR" sz="2800" b="0" strike="noStrike" spc="-1" dirty="0">
              <a:solidFill>
                <a:srgbClr val="000000"/>
              </a:solidFill>
              <a:latin typeface="Arial"/>
            </a:endParaRPr>
          </a:p>
        </p:txBody>
      </p:sp>
      <p:cxnSp>
        <p:nvCxnSpPr>
          <p:cNvPr id="446" name="Connecteur droit 1"/>
          <p:cNvCxnSpPr/>
          <p:nvPr/>
        </p:nvCxnSpPr>
        <p:spPr>
          <a:xfrm>
            <a:off x="0" y="1406160"/>
            <a:ext cx="1835280" cy="360"/>
          </a:xfrm>
          <a:prstGeom prst="straightConnector1">
            <a:avLst/>
          </a:prstGeom>
          <a:ln w="76200">
            <a:solidFill>
              <a:srgbClr val="008AFC"/>
            </a:solidFill>
          </a:ln>
        </p:spPr>
      </p:cxnSp>
      <p:sp>
        <p:nvSpPr>
          <p:cNvPr id="447" name="PlaceHolder 2"/>
          <p:cNvSpPr>
            <a:spLocks noGrp="1"/>
          </p:cNvSpPr>
          <p:nvPr>
            <p:ph type="title"/>
          </p:nvPr>
        </p:nvSpPr>
        <p:spPr>
          <a:xfrm>
            <a:off x="838080" y="302760"/>
            <a:ext cx="7325640" cy="1103400"/>
          </a:xfrm>
          <a:prstGeom prst="rect">
            <a:avLst/>
          </a:prstGeom>
          <a:noFill/>
          <a:ln w="0">
            <a:noFill/>
          </a:ln>
        </p:spPr>
        <p:txBody>
          <a:bodyPr lIns="0" tIns="0" rIns="0" bIns="0" anchor="t">
            <a:normAutofit/>
          </a:bodyPr>
          <a:lstStyle/>
          <a:p>
            <a:pPr indent="0">
              <a:lnSpc>
                <a:spcPct val="90000"/>
              </a:lnSpc>
              <a:buNone/>
            </a:pPr>
            <a:r>
              <a:rPr lang="fr-FR" sz="3000" b="1" strike="noStrike" spc="-1" dirty="0">
                <a:solidFill>
                  <a:srgbClr val="008AFC"/>
                </a:solidFill>
                <a:latin typeface="Arial"/>
              </a:rPr>
              <a:t>Implication des citoyens et en particulier les jeunes</a:t>
            </a:r>
            <a:endParaRPr lang="fr-FR" sz="3000" b="0" strike="noStrike" spc="-1" dirty="0">
              <a:solidFill>
                <a:srgbClr val="000000"/>
              </a:solidFill>
              <a:latin typeface="Calibri"/>
            </a:endParaRPr>
          </a:p>
        </p:txBody>
      </p:sp>
      <p:sp>
        <p:nvSpPr>
          <p:cNvPr id="448" name="PlaceHolder 3"/>
          <p:cNvSpPr>
            <a:spLocks noGrp="1"/>
          </p:cNvSpPr>
          <p:nvPr>
            <p:ph type="dt" idx="19"/>
          </p:nvPr>
        </p:nvSpPr>
        <p:spPr>
          <a:xfrm>
            <a:off x="838080" y="6356520"/>
            <a:ext cx="1347120" cy="364680"/>
          </a:xfrm>
          <a:prstGeom prst="rect">
            <a:avLst/>
          </a:prstGeom>
          <a:noFill/>
          <a:ln w="0">
            <a:noFill/>
          </a:ln>
        </p:spPr>
        <p:txBody>
          <a:bodyPr lIns="0" tIns="0" rIns="0" bIns="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dirty="0"/>
              <a:t>Novembre </a:t>
            </a:r>
            <a:r>
              <a:rPr lang="fr-FR" sz="900" b="0" strike="noStrike" spc="-1" dirty="0">
                <a:solidFill>
                  <a:srgbClr val="FFFFFF"/>
                </a:solidFill>
                <a:latin typeface="Arial"/>
              </a:rPr>
              <a:t>2024</a:t>
            </a:r>
            <a:endParaRPr lang="fr-FR" sz="900" b="0" strike="noStrike" spc="-1" dirty="0">
              <a:solidFill>
                <a:srgbClr val="000000"/>
              </a:solidFill>
              <a:latin typeface="Times New Roman"/>
            </a:endParaRPr>
          </a:p>
        </p:txBody>
      </p:sp>
      <p:sp>
        <p:nvSpPr>
          <p:cNvPr id="449" name="PlaceHolder 4"/>
          <p:cNvSpPr>
            <a:spLocks noGrp="1"/>
          </p:cNvSpPr>
          <p:nvPr>
            <p:ph type="ftr" idx="20"/>
          </p:nvPr>
        </p:nvSpPr>
        <p:spPr>
          <a:xfrm>
            <a:off x="2253600" y="6356520"/>
            <a:ext cx="6356520" cy="364680"/>
          </a:xfrm>
          <a:prstGeom prst="rect">
            <a:avLst/>
          </a:prstGeom>
          <a:noFill/>
          <a:ln w="0">
            <a:noFill/>
          </a:ln>
        </p:spPr>
        <p:txBody>
          <a:bodyPr lIns="90000" tIns="45000" rIns="90000" bIns="4500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Planification écologique</a:t>
            </a:r>
            <a:endParaRPr lang="fr-FR" sz="900" b="0" strike="noStrike" spc="-1">
              <a:solidFill>
                <a:srgbClr val="000000"/>
              </a:solidFill>
              <a:latin typeface="Times New Roman"/>
            </a:endParaRPr>
          </a:p>
        </p:txBody>
      </p:sp>
      <p:sp>
        <p:nvSpPr>
          <p:cNvPr id="6" name="PlaceHolder 5"/>
          <p:cNvSpPr>
            <a:spLocks noGrp="1"/>
          </p:cNvSpPr>
          <p:nvPr>
            <p:ph type="sldNum" idx="4"/>
          </p:nvPr>
        </p:nvSpPr>
        <p:spPr/>
        <p:txBody>
          <a:bodyPr/>
          <a:lstStyle/>
          <a:p>
            <a:fld id="{711CB9C3-4749-4BDF-917F-6FA71BD3A3D9}" type="slidenum">
              <a:rPr/>
              <a:t>4</a:t>
            </a:fld>
            <a:endParaRPr/>
          </a:p>
        </p:txBody>
      </p:sp>
    </p:spTree>
    <p:extLst>
      <p:ext uri="{BB962C8B-B14F-4D97-AF65-F5344CB8AC3E}">
        <p14:creationId xmlns:p14="http://schemas.microsoft.com/office/powerpoint/2010/main" val="2647150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PlaceHolder 1"/>
          <p:cNvSpPr>
            <a:spLocks noGrp="1"/>
          </p:cNvSpPr>
          <p:nvPr>
            <p:ph/>
          </p:nvPr>
        </p:nvSpPr>
        <p:spPr>
          <a:xfrm>
            <a:off x="838439" y="1599480"/>
            <a:ext cx="11106817" cy="4756680"/>
          </a:xfrm>
          <a:prstGeom prst="rect">
            <a:avLst/>
          </a:prstGeom>
          <a:noFill/>
          <a:ln w="0">
            <a:noFill/>
          </a:ln>
        </p:spPr>
        <p:txBody>
          <a:bodyPr lIns="0" tIns="0" rIns="0" bIns="0" anchor="t">
            <a:normAutofit fontScale="70000" lnSpcReduction="20000"/>
          </a:bodyPr>
          <a:lstStyle/>
          <a:p>
            <a:pPr>
              <a:spcBef>
                <a:spcPts val="1001"/>
              </a:spcBef>
              <a:buClr>
                <a:srgbClr val="000000"/>
              </a:buClr>
              <a:tabLst>
                <a:tab pos="0" algn="l"/>
              </a:tabLst>
            </a:pPr>
            <a:r>
              <a:rPr lang="fr-FR" sz="2800" b="0" strike="noStrike" spc="-1" dirty="0">
                <a:solidFill>
                  <a:srgbClr val="000000"/>
                </a:solidFill>
                <a:latin typeface="Calibri"/>
              </a:rPr>
              <a:t>9h15 Conférence d’ouverture : Wolfgang Kramer, Membre du GIEC et du GREC Sud sur la transversalité des conséquences du changement climatique</a:t>
            </a:r>
          </a:p>
          <a:p>
            <a:pPr>
              <a:spcBef>
                <a:spcPts val="1001"/>
              </a:spcBef>
              <a:buClr>
                <a:srgbClr val="000000"/>
              </a:buClr>
              <a:tabLst>
                <a:tab pos="0" algn="l"/>
              </a:tabLst>
            </a:pPr>
            <a:r>
              <a:rPr lang="fr-FR" sz="2800" b="0" strike="noStrike" spc="-1" dirty="0">
                <a:solidFill>
                  <a:srgbClr val="000000"/>
                </a:solidFill>
                <a:latin typeface="Calibri"/>
              </a:rPr>
              <a:t>10h -13h, Les enjeux de la planification écologique : Atténuation, Adaptation au changement climatique, La ressource en eau, l’économie circulaire, la biodiversité et la prévention de la pollution. 3 enjeux en simultanés sur deux temps successifs.</a:t>
            </a:r>
          </a:p>
          <a:p>
            <a:pPr marL="0" indent="0">
              <a:spcBef>
                <a:spcPts val="1001"/>
              </a:spcBef>
              <a:buClr>
                <a:srgbClr val="000000"/>
              </a:buClr>
              <a:buNone/>
              <a:tabLst>
                <a:tab pos="0" algn="l"/>
              </a:tabLst>
            </a:pPr>
            <a:r>
              <a:rPr lang="fr-FR" sz="2900" b="1" spc="-1" dirty="0">
                <a:solidFill>
                  <a:srgbClr val="000000"/>
                </a:solidFill>
                <a:latin typeface="Calibri"/>
              </a:rPr>
              <a:t>Plénière de la Cop régionale : « Place à l’action » :</a:t>
            </a:r>
          </a:p>
          <a:p>
            <a:pPr>
              <a:spcBef>
                <a:spcPts val="1001"/>
              </a:spcBef>
              <a:buClr>
                <a:srgbClr val="000000"/>
              </a:buClr>
              <a:tabLst>
                <a:tab pos="0" algn="l"/>
              </a:tabLst>
            </a:pPr>
            <a:r>
              <a:rPr lang="fr-FR" sz="2900" spc="-1" dirty="0">
                <a:solidFill>
                  <a:srgbClr val="000000"/>
                </a:solidFill>
                <a:latin typeface="Calibri"/>
              </a:rPr>
              <a:t>14h30 mots d’introduction du Président du Conseil régional, Renaud Muselier et du Préfet de région, Christophe </a:t>
            </a:r>
            <a:r>
              <a:rPr lang="fr-FR" sz="2900" spc="-1" dirty="0" err="1">
                <a:solidFill>
                  <a:srgbClr val="000000"/>
                </a:solidFill>
                <a:latin typeface="Calibri"/>
              </a:rPr>
              <a:t>Mirmand</a:t>
            </a:r>
            <a:endParaRPr lang="fr-FR" sz="2900" spc="-1" dirty="0">
              <a:solidFill>
                <a:srgbClr val="000000"/>
              </a:solidFill>
              <a:latin typeface="Calibri"/>
            </a:endParaRPr>
          </a:p>
          <a:p>
            <a:pPr>
              <a:spcBef>
                <a:spcPts val="1001"/>
              </a:spcBef>
              <a:buClr>
                <a:srgbClr val="000000"/>
              </a:buClr>
              <a:tabLst>
                <a:tab pos="0" algn="l"/>
              </a:tabLst>
            </a:pPr>
            <a:r>
              <a:rPr lang="fr-FR" sz="2900" spc="-1" dirty="0">
                <a:solidFill>
                  <a:srgbClr val="000000"/>
                </a:solidFill>
                <a:latin typeface="Calibri"/>
              </a:rPr>
              <a:t>14h50 : l’action du secrétariat général pour la planification écologique par Antoine Pellion</a:t>
            </a:r>
          </a:p>
          <a:p>
            <a:pPr>
              <a:spcBef>
                <a:spcPts val="1001"/>
              </a:spcBef>
              <a:buClr>
                <a:srgbClr val="000000"/>
              </a:buClr>
              <a:tabLst>
                <a:tab pos="0" algn="l"/>
              </a:tabLst>
            </a:pPr>
            <a:r>
              <a:rPr lang="fr-FR" sz="2900" spc="-1" dirty="0">
                <a:solidFill>
                  <a:srgbClr val="000000"/>
                </a:solidFill>
                <a:latin typeface="Calibri"/>
              </a:rPr>
              <a:t>14h55 Trajectoire de référence pour l’adaptation au changement climatique régionalisée (TRACC) Mathieu </a:t>
            </a:r>
            <a:r>
              <a:rPr lang="fr-FR" sz="2900" spc="-1" dirty="0" err="1">
                <a:solidFill>
                  <a:srgbClr val="000000"/>
                </a:solidFill>
                <a:latin typeface="Calibri"/>
              </a:rPr>
              <a:t>Créau</a:t>
            </a:r>
            <a:r>
              <a:rPr lang="fr-FR" sz="2900" spc="-1" dirty="0">
                <a:solidFill>
                  <a:srgbClr val="000000"/>
                </a:solidFill>
                <a:latin typeface="Calibri"/>
              </a:rPr>
              <a:t>, Directeur interrégional de Météo France</a:t>
            </a:r>
          </a:p>
          <a:p>
            <a:pPr>
              <a:spcBef>
                <a:spcPts val="1001"/>
              </a:spcBef>
              <a:buClr>
                <a:srgbClr val="000000"/>
              </a:buClr>
              <a:tabLst>
                <a:tab pos="0" algn="l"/>
              </a:tabLst>
            </a:pPr>
            <a:r>
              <a:rPr lang="fr-FR" sz="2900" spc="-1" dirty="0">
                <a:solidFill>
                  <a:srgbClr val="000000"/>
                </a:solidFill>
                <a:latin typeface="Calibri"/>
              </a:rPr>
              <a:t>15h00 Comment changer ? Erwan Lecoeur, docteur en sociologie </a:t>
            </a:r>
          </a:p>
          <a:p>
            <a:pPr>
              <a:spcBef>
                <a:spcPts val="1001"/>
              </a:spcBef>
              <a:buClr>
                <a:srgbClr val="000000"/>
              </a:buClr>
              <a:tabLst>
                <a:tab pos="0" algn="l"/>
              </a:tabLst>
            </a:pPr>
            <a:r>
              <a:rPr lang="fr-FR" sz="2900" spc="-1" dirty="0">
                <a:solidFill>
                  <a:srgbClr val="000000"/>
                </a:solidFill>
                <a:latin typeface="Calibri"/>
              </a:rPr>
              <a:t>15h30 Présentation du plan de transformation régional par la Région, le SGAR et la Banque des territoires</a:t>
            </a:r>
          </a:p>
          <a:p>
            <a:pPr>
              <a:spcBef>
                <a:spcPts val="1001"/>
              </a:spcBef>
              <a:buClr>
                <a:srgbClr val="000000"/>
              </a:buClr>
              <a:tabLst>
                <a:tab pos="0" algn="l"/>
              </a:tabLst>
            </a:pPr>
            <a:r>
              <a:rPr lang="fr-FR" sz="2900" spc="-1" dirty="0">
                <a:solidFill>
                  <a:srgbClr val="000000"/>
                </a:solidFill>
                <a:latin typeface="Calibri"/>
              </a:rPr>
              <a:t>15h50 Temps d’échanges</a:t>
            </a:r>
          </a:p>
          <a:p>
            <a:pPr>
              <a:spcBef>
                <a:spcPts val="1001"/>
              </a:spcBef>
              <a:buClr>
                <a:srgbClr val="000000"/>
              </a:buClr>
              <a:tabLst>
                <a:tab pos="0" algn="l"/>
              </a:tabLst>
            </a:pPr>
            <a:r>
              <a:rPr lang="fr-FR" sz="2900" spc="-1" dirty="0">
                <a:solidFill>
                  <a:srgbClr val="000000"/>
                </a:solidFill>
                <a:latin typeface="Calibri"/>
              </a:rPr>
              <a:t>16h30 Engagement collectif avec la signature des accords régionaux</a:t>
            </a:r>
          </a:p>
          <a:p>
            <a:pPr>
              <a:spcBef>
                <a:spcPts val="1001"/>
              </a:spcBef>
              <a:buClr>
                <a:srgbClr val="000000"/>
              </a:buClr>
              <a:tabLst>
                <a:tab pos="0" algn="l"/>
              </a:tabLst>
            </a:pPr>
            <a:r>
              <a:rPr lang="fr-FR" sz="2900" spc="-1" dirty="0">
                <a:solidFill>
                  <a:srgbClr val="000000"/>
                </a:solidFill>
                <a:latin typeface="Calibri"/>
              </a:rPr>
              <a:t>16h45 Conclusions</a:t>
            </a:r>
          </a:p>
          <a:p>
            <a:pPr indent="0">
              <a:lnSpc>
                <a:spcPct val="90000"/>
              </a:lnSpc>
              <a:spcBef>
                <a:spcPts val="1001"/>
              </a:spcBef>
              <a:buNone/>
              <a:tabLst>
                <a:tab pos="0" algn="l"/>
              </a:tabLst>
            </a:pPr>
            <a:endParaRPr lang="fr-FR" sz="2800" b="0" strike="noStrike" spc="-1" dirty="0">
              <a:solidFill>
                <a:srgbClr val="000000"/>
              </a:solidFill>
              <a:latin typeface="Arial"/>
            </a:endParaRPr>
          </a:p>
        </p:txBody>
      </p:sp>
      <p:cxnSp>
        <p:nvCxnSpPr>
          <p:cNvPr id="446" name="Connecteur droit 1"/>
          <p:cNvCxnSpPr/>
          <p:nvPr/>
        </p:nvCxnSpPr>
        <p:spPr>
          <a:xfrm>
            <a:off x="0" y="1406160"/>
            <a:ext cx="1835280" cy="360"/>
          </a:xfrm>
          <a:prstGeom prst="straightConnector1">
            <a:avLst/>
          </a:prstGeom>
          <a:ln w="76200">
            <a:solidFill>
              <a:srgbClr val="008AFC"/>
            </a:solidFill>
          </a:ln>
        </p:spPr>
      </p:cxnSp>
      <p:sp>
        <p:nvSpPr>
          <p:cNvPr id="447" name="PlaceHolder 2"/>
          <p:cNvSpPr>
            <a:spLocks noGrp="1"/>
          </p:cNvSpPr>
          <p:nvPr>
            <p:ph type="title"/>
          </p:nvPr>
        </p:nvSpPr>
        <p:spPr>
          <a:xfrm>
            <a:off x="838080" y="302760"/>
            <a:ext cx="7325640" cy="1103400"/>
          </a:xfrm>
          <a:prstGeom prst="rect">
            <a:avLst/>
          </a:prstGeom>
          <a:noFill/>
          <a:ln w="0">
            <a:noFill/>
          </a:ln>
        </p:spPr>
        <p:txBody>
          <a:bodyPr lIns="0" tIns="0" rIns="0" bIns="0" anchor="t">
            <a:normAutofit/>
          </a:bodyPr>
          <a:lstStyle/>
          <a:p>
            <a:pPr indent="0">
              <a:lnSpc>
                <a:spcPct val="90000"/>
              </a:lnSpc>
              <a:buNone/>
            </a:pPr>
            <a:r>
              <a:rPr lang="fr-FR" sz="3000" b="1" strike="noStrike" spc="-1" dirty="0">
                <a:solidFill>
                  <a:srgbClr val="008AFC"/>
                </a:solidFill>
                <a:latin typeface="Arial"/>
              </a:rPr>
              <a:t>Ordre du jour prévisionnel de la 2</a:t>
            </a:r>
            <a:r>
              <a:rPr lang="fr-FR" sz="3000" b="1" strike="noStrike" spc="-1" baseline="30000" dirty="0">
                <a:solidFill>
                  <a:srgbClr val="008AFC"/>
                </a:solidFill>
                <a:latin typeface="Arial"/>
              </a:rPr>
              <a:t>ème</a:t>
            </a:r>
            <a:r>
              <a:rPr lang="fr-FR" sz="3000" b="1" strike="noStrike" spc="-1" dirty="0">
                <a:solidFill>
                  <a:srgbClr val="008AFC"/>
                </a:solidFill>
                <a:latin typeface="Arial"/>
              </a:rPr>
              <a:t> COP régionale</a:t>
            </a:r>
            <a:endParaRPr lang="fr-FR" sz="3000" b="0" strike="noStrike" spc="-1" dirty="0">
              <a:solidFill>
                <a:srgbClr val="000000"/>
              </a:solidFill>
              <a:latin typeface="Calibri"/>
            </a:endParaRPr>
          </a:p>
        </p:txBody>
      </p:sp>
      <p:sp>
        <p:nvSpPr>
          <p:cNvPr id="448" name="PlaceHolder 3"/>
          <p:cNvSpPr>
            <a:spLocks noGrp="1"/>
          </p:cNvSpPr>
          <p:nvPr>
            <p:ph type="dt" idx="19"/>
          </p:nvPr>
        </p:nvSpPr>
        <p:spPr>
          <a:xfrm>
            <a:off x="838080" y="6356520"/>
            <a:ext cx="1347120" cy="364680"/>
          </a:xfrm>
          <a:prstGeom prst="rect">
            <a:avLst/>
          </a:prstGeom>
          <a:noFill/>
          <a:ln w="0">
            <a:noFill/>
          </a:ln>
        </p:spPr>
        <p:txBody>
          <a:bodyPr lIns="0" tIns="0" rIns="0" bIns="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dirty="0"/>
              <a:t>Novembre </a:t>
            </a:r>
            <a:r>
              <a:rPr lang="fr-FR" sz="900" b="0" strike="noStrike" spc="-1" dirty="0">
                <a:solidFill>
                  <a:srgbClr val="FFFFFF"/>
                </a:solidFill>
                <a:latin typeface="Arial"/>
              </a:rPr>
              <a:t>2024</a:t>
            </a:r>
            <a:endParaRPr lang="fr-FR" sz="900" b="0" strike="noStrike" spc="-1" dirty="0">
              <a:solidFill>
                <a:srgbClr val="000000"/>
              </a:solidFill>
              <a:latin typeface="Times New Roman"/>
            </a:endParaRPr>
          </a:p>
        </p:txBody>
      </p:sp>
      <p:sp>
        <p:nvSpPr>
          <p:cNvPr id="449" name="PlaceHolder 4"/>
          <p:cNvSpPr>
            <a:spLocks noGrp="1"/>
          </p:cNvSpPr>
          <p:nvPr>
            <p:ph type="ftr" idx="20"/>
          </p:nvPr>
        </p:nvSpPr>
        <p:spPr>
          <a:xfrm>
            <a:off x="2253600" y="6356520"/>
            <a:ext cx="6356520" cy="364680"/>
          </a:xfrm>
          <a:prstGeom prst="rect">
            <a:avLst/>
          </a:prstGeom>
          <a:noFill/>
          <a:ln w="0">
            <a:noFill/>
          </a:ln>
        </p:spPr>
        <p:txBody>
          <a:bodyPr lIns="90000" tIns="45000" rIns="90000" bIns="45000" anchor="ctr">
            <a:noAutofit/>
          </a:bodyPr>
          <a:lstStyle>
            <a:lvl1pPr indent="0">
              <a:lnSpc>
                <a:spcPct val="100000"/>
              </a:lnSpc>
              <a:buNone/>
              <a:defRPr lang="fr-FR" sz="900" b="0" strike="noStrike" spc="-1">
                <a:solidFill>
                  <a:srgbClr val="FFFFFF"/>
                </a:solidFill>
                <a:latin typeface="Arial"/>
              </a:defRPr>
            </a:lvl1pPr>
          </a:lstStyle>
          <a:p>
            <a:pPr indent="0">
              <a:lnSpc>
                <a:spcPct val="100000"/>
              </a:lnSpc>
              <a:buNone/>
            </a:pPr>
            <a:r>
              <a:rPr lang="fr-FR" sz="900" b="0" strike="noStrike" spc="-1">
                <a:solidFill>
                  <a:srgbClr val="FFFFFF"/>
                </a:solidFill>
                <a:latin typeface="Arial"/>
              </a:rPr>
              <a:t>Planification écologique</a:t>
            </a:r>
            <a:endParaRPr lang="fr-FR" sz="900" b="0" strike="noStrike" spc="-1">
              <a:solidFill>
                <a:srgbClr val="000000"/>
              </a:solidFill>
              <a:latin typeface="Times New Roman"/>
            </a:endParaRPr>
          </a:p>
        </p:txBody>
      </p:sp>
      <p:sp>
        <p:nvSpPr>
          <p:cNvPr id="6" name="PlaceHolder 5"/>
          <p:cNvSpPr>
            <a:spLocks noGrp="1"/>
          </p:cNvSpPr>
          <p:nvPr>
            <p:ph type="sldNum" idx="4"/>
          </p:nvPr>
        </p:nvSpPr>
        <p:spPr/>
        <p:txBody>
          <a:bodyPr/>
          <a:lstStyle/>
          <a:p>
            <a:fld id="{711CB9C3-4749-4BDF-917F-6FA71BD3A3D9}" type="slidenum">
              <a:rPr/>
              <a:t>5</a:t>
            </a:fld>
            <a:endParaRPr/>
          </a:p>
        </p:txBody>
      </p:sp>
    </p:spTree>
    <p:extLst>
      <p:ext uri="{BB962C8B-B14F-4D97-AF65-F5344CB8AC3E}">
        <p14:creationId xmlns:p14="http://schemas.microsoft.com/office/powerpoint/2010/main" val="426003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 name="PlaceHolder 1"/>
          <p:cNvSpPr>
            <a:spLocks noGrp="1"/>
          </p:cNvSpPr>
          <p:nvPr>
            <p:ph type="title"/>
          </p:nvPr>
        </p:nvSpPr>
        <p:spPr>
          <a:xfrm>
            <a:off x="977760" y="3830400"/>
            <a:ext cx="8815320" cy="1897200"/>
          </a:xfrm>
          <a:prstGeom prst="rect">
            <a:avLst/>
          </a:prstGeom>
          <a:noFill/>
          <a:ln w="0">
            <a:noFill/>
          </a:ln>
        </p:spPr>
        <p:txBody>
          <a:bodyPr lIns="0" tIns="0" rIns="0" bIns="0" anchor="t">
            <a:normAutofit fontScale="90000"/>
          </a:bodyPr>
          <a:lstStyle/>
          <a:p>
            <a:pPr indent="0">
              <a:lnSpc>
                <a:spcPct val="90000"/>
              </a:lnSpc>
              <a:buNone/>
            </a:pPr>
            <a:br>
              <a:rPr sz="4400"/>
            </a:br>
            <a:r>
              <a:rPr lang="fr-FR" sz="4400" b="1" strike="noStrike" spc="-1">
                <a:solidFill>
                  <a:srgbClr val="008AFC"/>
                </a:solidFill>
                <a:latin typeface="Arial"/>
              </a:rPr>
              <a:t>Merci</a:t>
            </a:r>
            <a:br>
              <a:rPr sz="4400"/>
            </a:br>
            <a:br>
              <a:rPr sz="4400"/>
            </a:br>
            <a:r>
              <a:rPr lang="fr-FR" sz="2700" b="1" strike="noStrike" spc="-1">
                <a:solidFill>
                  <a:srgbClr val="008AFC"/>
                </a:solidFill>
                <a:latin typeface="Arial"/>
              </a:rPr>
              <a:t>Yohann PAMELLE</a:t>
            </a:r>
            <a:br>
              <a:rPr sz="2700"/>
            </a:br>
            <a:r>
              <a:rPr lang="fr-FR" sz="2700" b="1" strike="noStrike" spc="-1">
                <a:solidFill>
                  <a:srgbClr val="008AFC"/>
                </a:solidFill>
                <a:latin typeface="Arial"/>
              </a:rPr>
              <a:t>Directeur de projet Plan Climat</a:t>
            </a:r>
            <a:br>
              <a:rPr sz="2700"/>
            </a:br>
            <a:r>
              <a:rPr lang="fr-FR" sz="2700" b="1" strike="noStrike" spc="-1">
                <a:solidFill>
                  <a:srgbClr val="008AFC"/>
                </a:solidFill>
                <a:latin typeface="Arial"/>
              </a:rPr>
              <a:t>ypamelle@maregionsud.fr</a:t>
            </a:r>
            <a:endParaRPr lang="fr-FR" sz="2700" b="0" strike="noStrike" spc="-1">
              <a:solidFill>
                <a:srgbClr val="000000"/>
              </a:solidFill>
              <a:latin typeface="Calibri"/>
            </a:endParaRPr>
          </a:p>
        </p:txBody>
      </p:sp>
      <p:sp>
        <p:nvSpPr>
          <p:cNvPr id="694" name="ZoneTexte 3"/>
          <p:cNvSpPr/>
          <p:nvPr/>
        </p:nvSpPr>
        <p:spPr>
          <a:xfrm>
            <a:off x="1063320" y="1648175"/>
            <a:ext cx="10150920" cy="418430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5400" b="0" strike="noStrike" spc="-1" dirty="0">
                <a:solidFill>
                  <a:srgbClr val="FFFFFF"/>
                </a:solidFill>
                <a:latin typeface="Calibri"/>
              </a:rPr>
              <a:t>Merci</a:t>
            </a:r>
          </a:p>
          <a:p>
            <a:pPr>
              <a:lnSpc>
                <a:spcPct val="100000"/>
              </a:lnSpc>
            </a:pPr>
            <a:endParaRPr lang="fr-FR" sz="5400" b="0" strike="noStrike" spc="-1" dirty="0">
              <a:solidFill>
                <a:srgbClr val="FFFFFF"/>
              </a:solidFill>
              <a:latin typeface="Calibri"/>
            </a:endParaRPr>
          </a:p>
          <a:p>
            <a:pPr>
              <a:lnSpc>
                <a:spcPct val="100000"/>
              </a:lnSpc>
            </a:pPr>
            <a:r>
              <a:rPr lang="fr-FR" sz="3200" spc="-1" dirty="0">
                <a:solidFill>
                  <a:srgbClr val="FFFFFF"/>
                </a:solidFill>
                <a:latin typeface="Calibri"/>
              </a:rPr>
              <a:t>Toutes les informations détaillées ici :</a:t>
            </a:r>
            <a:endParaRPr lang="fr-FR" sz="3200" b="0" strike="noStrike" spc="-1" dirty="0">
              <a:solidFill>
                <a:srgbClr val="FFFFFF"/>
              </a:solidFill>
              <a:latin typeface="Calibri"/>
            </a:endParaRPr>
          </a:p>
          <a:p>
            <a:pPr>
              <a:lnSpc>
                <a:spcPct val="100000"/>
              </a:lnSpc>
            </a:pPr>
            <a:r>
              <a:rPr lang="fr-FR" sz="2400" b="0" strike="noStrike" spc="-1" dirty="0">
                <a:solidFill>
                  <a:srgbClr val="000000"/>
                </a:solidFill>
                <a:latin typeface="Arial"/>
                <a:hlinkClick r:id="rId2"/>
              </a:rPr>
              <a:t>https://connaissance-territoire.maregionsud.fr/la-planification-ecologique-en-region-provence-alpes-cote-dazur</a:t>
            </a:r>
            <a:r>
              <a:rPr lang="fr-FR" sz="2400" spc="-1" dirty="0">
                <a:solidFill>
                  <a:srgbClr val="FFFFFF"/>
                </a:solidFill>
                <a:latin typeface="Calibri"/>
              </a:rPr>
              <a:t> </a:t>
            </a:r>
            <a:endParaRPr lang="fr-FR" sz="2400" b="0" strike="noStrike" spc="-1" dirty="0">
              <a:solidFill>
                <a:srgbClr val="000000"/>
              </a:solidFill>
              <a:latin typeface="Arial"/>
            </a:endParaRPr>
          </a:p>
          <a:p>
            <a:pPr>
              <a:lnSpc>
                <a:spcPct val="100000"/>
              </a:lnSpc>
            </a:pPr>
            <a:endParaRPr lang="fr-FR" sz="5400" b="0" strike="noStrike" spc="-1" dirty="0">
              <a:solidFill>
                <a:srgbClr val="000000"/>
              </a:solidFill>
              <a:latin typeface="Arial"/>
            </a:endParaRPr>
          </a:p>
          <a:p>
            <a:pPr>
              <a:lnSpc>
                <a:spcPct val="100000"/>
              </a:lnSpc>
            </a:pPr>
            <a:r>
              <a:rPr lang="fr-FR" sz="2400" spc="-1" dirty="0">
                <a:solidFill>
                  <a:srgbClr val="000000"/>
                </a:solidFill>
                <a:latin typeface="Arial"/>
              </a:rPr>
              <a:t>En partenariat avec la </a:t>
            </a:r>
            <a:endParaRPr lang="fr-FR" sz="2400" b="0" strike="noStrike" spc="-1" dirty="0">
              <a:solidFill>
                <a:srgbClr val="000000"/>
              </a:solidFill>
              <a:latin typeface="Arial"/>
            </a:endParaRPr>
          </a:p>
        </p:txBody>
      </p:sp>
      <p:pic>
        <p:nvPicPr>
          <p:cNvPr id="2" name="Picture 4068">
            <a:extLst>
              <a:ext uri="{FF2B5EF4-FFF2-40B4-BE49-F238E27FC236}">
                <a16:creationId xmlns:a16="http://schemas.microsoft.com/office/drawing/2014/main" id="{76A75B74-7417-9098-4CC8-821211E9F6B6}"/>
              </a:ext>
            </a:extLst>
          </p:cNvPr>
          <p:cNvPicPr/>
          <p:nvPr/>
        </p:nvPicPr>
        <p:blipFill>
          <a:blip r:embed="rId3"/>
          <a:stretch>
            <a:fillRect/>
          </a:stretch>
        </p:blipFill>
        <p:spPr>
          <a:xfrm>
            <a:off x="4422560" y="5532505"/>
            <a:ext cx="2743200" cy="609600"/>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3523</TotalTime>
  <Words>618</Words>
  <Application>Microsoft Office PowerPoint</Application>
  <PresentationFormat>Grand écran</PresentationFormat>
  <Paragraphs>74</Paragraphs>
  <Slides>6</Slides>
  <Notes>4</Notes>
  <HiddenSlides>0</HiddenSlides>
  <MMClips>0</MMClips>
  <ScaleCrop>false</ScaleCrop>
  <HeadingPairs>
    <vt:vector size="8" baseType="variant">
      <vt:variant>
        <vt:lpstr>Polices utilisées</vt:lpstr>
      </vt:variant>
      <vt:variant>
        <vt:i4>6</vt:i4>
      </vt:variant>
      <vt:variant>
        <vt:lpstr>Thème</vt:lpstr>
      </vt:variant>
      <vt:variant>
        <vt:i4>4</vt:i4>
      </vt:variant>
      <vt:variant>
        <vt:lpstr>Serveurs OLE incorporés</vt:lpstr>
      </vt:variant>
      <vt:variant>
        <vt:i4>1</vt:i4>
      </vt:variant>
      <vt:variant>
        <vt:lpstr>Titres des diapositives</vt:lpstr>
      </vt:variant>
      <vt:variant>
        <vt:i4>6</vt:i4>
      </vt:variant>
    </vt:vector>
  </HeadingPairs>
  <TitlesOfParts>
    <vt:vector size="17" baseType="lpstr">
      <vt:lpstr>Arial</vt:lpstr>
      <vt:lpstr>Calibri</vt:lpstr>
      <vt:lpstr>Calibri Light</vt:lpstr>
      <vt:lpstr>Symbol</vt:lpstr>
      <vt:lpstr>Times New Roman</vt:lpstr>
      <vt:lpstr>Wingdings</vt:lpstr>
      <vt:lpstr>Thème Office</vt:lpstr>
      <vt:lpstr>Thème Office</vt:lpstr>
      <vt:lpstr>Thème Office</vt:lpstr>
      <vt:lpstr>Office Theme</vt:lpstr>
      <vt:lpstr>oleObj</vt:lpstr>
      <vt:lpstr>La planification écologique : une ambition partagée  Etat / Région pour le territoire</vt:lpstr>
      <vt:lpstr>Qu’est-ce que la planification écologique ?</vt:lpstr>
      <vt:lpstr>Présentation PowerPoint</vt:lpstr>
      <vt:lpstr>Implication des citoyens et en particulier les jeunes</vt:lpstr>
      <vt:lpstr>Ordre du jour prévisionnel de la 2ème COP régionale</vt:lpstr>
      <vt:lpstr> Merci  Yohann PAMELLE Directeur de projet Plan Climat ypamelle@maregionsud.fr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Planification</dc:title>
  <dc:subject/>
  <dc:creator>PAMELLE Yohann</dc:creator>
  <dc:description/>
  <cp:lastModifiedBy>CRISTOL Cecile</cp:lastModifiedBy>
  <cp:revision>156</cp:revision>
  <cp:lastPrinted>2023-11-23T16:05:35Z</cp:lastPrinted>
  <dcterms:created xsi:type="dcterms:W3CDTF">2023-09-04T07:11:29Z</dcterms:created>
  <dcterms:modified xsi:type="dcterms:W3CDTF">2024-12-05T11:01:26Z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0x010100CE21377151725644BF7F2DF1B65757F3</vt:lpwstr>
  </property>
  <property fmtid="{D5CDD505-2E9C-101B-9397-08002B2CF9AE}" pid="3" name="Notes">
    <vt:i4>2</vt:i4>
  </property>
  <property fmtid="{D5CDD505-2E9C-101B-9397-08002B2CF9AE}" pid="4" name="PresentationFormat">
    <vt:lpwstr>Grand écran</vt:lpwstr>
  </property>
  <property fmtid="{D5CDD505-2E9C-101B-9397-08002B2CF9AE}" pid="5" name="Slides">
    <vt:i4>11</vt:i4>
  </property>
</Properties>
</file>