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1" r:id="rId1"/>
  </p:sldMasterIdLst>
  <p:notesMasterIdLst>
    <p:notesMasterId r:id="rId22"/>
  </p:notesMasterIdLst>
  <p:sldIdLst>
    <p:sldId id="256" r:id="rId2"/>
    <p:sldId id="291" r:id="rId3"/>
    <p:sldId id="290" r:id="rId4"/>
    <p:sldId id="263" r:id="rId5"/>
    <p:sldId id="306" r:id="rId6"/>
    <p:sldId id="307" r:id="rId7"/>
    <p:sldId id="281" r:id="rId8"/>
    <p:sldId id="283" r:id="rId9"/>
    <p:sldId id="275" r:id="rId10"/>
    <p:sldId id="268" r:id="rId11"/>
    <p:sldId id="297" r:id="rId12"/>
    <p:sldId id="298" r:id="rId13"/>
    <p:sldId id="299" r:id="rId14"/>
    <p:sldId id="301" r:id="rId15"/>
    <p:sldId id="300" r:id="rId16"/>
    <p:sldId id="302" r:id="rId17"/>
    <p:sldId id="303" r:id="rId18"/>
    <p:sldId id="304" r:id="rId19"/>
    <p:sldId id="309" r:id="rId20"/>
    <p:sldId id="311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231"/>
  </p:normalViewPr>
  <p:slideViewPr>
    <p:cSldViewPr>
      <p:cViewPr>
        <p:scale>
          <a:sx n="80" d="100"/>
          <a:sy n="80" d="100"/>
        </p:scale>
        <p:origin x="-2574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78098-17ED-1C44-AA47-34D13D94B9D5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02D9B-97CB-D84B-8674-D5687C07E6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461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927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151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590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110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34132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831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357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9196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50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708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9888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7537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033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393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485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597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68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49DDF1-11FB-404A-B78D-6379BD3CE8F8}" type="datetimeFigureOut">
              <a:rPr lang="fr-FR" smtClean="0"/>
              <a:pPr/>
              <a:t>05/04/2022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28D7DA-A395-44FF-A381-7F558310911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952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  <p:sldLayoutId id="2147484117" r:id="rId16"/>
    <p:sldLayoutId id="214748411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i="1" dirty="0"/>
              <a:t>Présentation de l’établissement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9C86C65-FC34-254B-AFA0-75944FB34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215" y="1196752"/>
            <a:ext cx="2736304" cy="268885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Les options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6865" y="2504283"/>
            <a:ext cx="6798736" cy="3444997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EPS</a:t>
            </a:r>
          </a:p>
          <a:p>
            <a:r>
              <a:rPr lang="fr-FR" dirty="0" smtClean="0"/>
              <a:t>Danse</a:t>
            </a:r>
            <a:endParaRPr lang="fr-FR" dirty="0"/>
          </a:p>
          <a:p>
            <a:r>
              <a:rPr lang="fr-FR" dirty="0" smtClean="0"/>
              <a:t>ECLA (enseignement commun des langues anciennes latin/grec)</a:t>
            </a:r>
            <a:endParaRPr lang="fr-FR" dirty="0"/>
          </a:p>
          <a:p>
            <a:r>
              <a:rPr lang="fr-FR" dirty="0"/>
              <a:t>Histoire de l’Art</a:t>
            </a:r>
          </a:p>
          <a:p>
            <a:r>
              <a:rPr lang="fr-FR" dirty="0"/>
              <a:t>Management &amp; </a:t>
            </a:r>
            <a:r>
              <a:rPr lang="fr-FR" dirty="0" smtClean="0"/>
              <a:t>Gestion</a:t>
            </a:r>
          </a:p>
          <a:p>
            <a:r>
              <a:rPr lang="fr-FR" dirty="0" smtClean="0"/>
              <a:t>Sciences de l’ingénieur</a:t>
            </a:r>
          </a:p>
          <a:p>
            <a:r>
              <a:rPr lang="fr-FR" dirty="0" smtClean="0"/>
              <a:t>LVC Hébreu</a:t>
            </a:r>
          </a:p>
          <a:p>
            <a:r>
              <a:rPr lang="fr-FR" dirty="0" smtClean="0"/>
              <a:t>LVC Corse</a:t>
            </a:r>
          </a:p>
          <a:p>
            <a:r>
              <a:rPr lang="fr-FR" dirty="0" smtClean="0"/>
              <a:t>Parcours spécifique: le pôle basket filles excellence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8097F8-C27D-D948-AB01-C0979B44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Un cadre de travail serein</a:t>
            </a:r>
          </a:p>
        </p:txBody>
      </p:sp>
    </p:spTree>
    <p:extLst>
      <p:ext uri="{BB962C8B-B14F-4D97-AF65-F5344CB8AC3E}">
        <p14:creationId xmlns:p14="http://schemas.microsoft.com/office/powerpoint/2010/main" xmlns="" val="287810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347864" y="6477000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terrain de basket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4DD716-B358-4741-99B2-0048EB0E3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96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329862" y="6477000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terrain de football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C61BDB1-73C1-FF4C-AF09-3808BFC93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466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923928" y="64770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cafétéria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F0AFF38-ACF2-7A48-AD8B-2BED02E0B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327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221850" y="6477000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pinède pour déjeuner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EB4C16C-6077-6D49-8C10-41D3A0E48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97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293858" y="6477000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Maison des Lycéens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6A508F-A9D4-C845-A12E-FC96EA97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1" r="-47"/>
          <a:stretch/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1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5488C87-78C2-8644-BD17-17754EF73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9374"/>
            <a:ext cx="4245496" cy="30028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0D0EA42-9597-3A40-9D55-2A64F19A5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994" y="404664"/>
            <a:ext cx="4081470" cy="32188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C1FB85-9ECF-B748-B062-F0585A7E5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159" y="3258788"/>
            <a:ext cx="4084305" cy="32020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365866" y="6459333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L’équipement sportif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DC5A2DA-ADF1-D941-9024-41486C752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4" y="3257264"/>
            <a:ext cx="4245497" cy="3203594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0F969D8A-1E97-F44C-A12D-42F1D1711B4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499992" y="520960"/>
            <a:ext cx="0" cy="54726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5948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49FBD06-4C2D-744A-ADC5-5763F097B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38" b="25412"/>
          <a:stretch/>
        </p:blipFill>
        <p:spPr>
          <a:xfrm>
            <a:off x="0" y="3248758"/>
            <a:ext cx="9160025" cy="32282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2320761" y="6453336"/>
            <a:ext cx="435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grand gymnase &amp; le mur d’escalade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7B21E4F-FEBA-A24F-8D50-42840DF55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25" y="21298"/>
            <a:ext cx="9144000" cy="371641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C2997A36-832E-E742-8E8F-CF04901BCD4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499992" y="980727"/>
            <a:ext cx="0" cy="54726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921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4103948" y="6459333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CDI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6CCC12-F42A-DD4B-82CD-C1A71FDD6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4" y="404664"/>
            <a:ext cx="4291844" cy="32188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38E190C-C41C-C24D-BAF3-72C9D0B80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6994" y="404664"/>
            <a:ext cx="4081470" cy="30611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2EF9E79-1253-334E-B5DE-40C0A454D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031" y="3284984"/>
            <a:ext cx="4107433" cy="31661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793130D-466F-3540-905D-BABD24886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4" y="3267000"/>
            <a:ext cx="4245497" cy="318412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2C886D5A-3A00-EE41-9029-5ECCD2239E5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499992" y="548679"/>
            <a:ext cx="0" cy="54726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518353BB-969C-124B-AAFC-876D5E369AF7}"/>
              </a:ext>
            </a:extLst>
          </p:cNvPr>
          <p:cNvCxnSpPr>
            <a:cxnSpLocks/>
          </p:cNvCxnSpPr>
          <p:nvPr/>
        </p:nvCxnSpPr>
        <p:spPr>
          <a:xfrm flipV="1">
            <a:off x="4641031" y="1052736"/>
            <a:ext cx="11361" cy="47525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657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527884" y="6477000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façade extérieure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5CD11E-243F-AB4F-9BF6-855D28669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7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557213"/>
            <a:ext cx="76295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AE911E-21A5-364E-A3A9-446ABD38F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40111C6-1506-D64F-B23A-2B9FB87156B2}"/>
              </a:ext>
            </a:extLst>
          </p:cNvPr>
          <p:cNvSpPr txBox="1"/>
          <p:nvPr/>
        </p:nvSpPr>
        <p:spPr>
          <a:xfrm>
            <a:off x="3527884" y="64770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jardin intérieur</a:t>
            </a:r>
          </a:p>
        </p:txBody>
      </p:sp>
    </p:spTree>
    <p:extLst>
      <p:ext uri="{BB962C8B-B14F-4D97-AF65-F5344CB8AC3E}">
        <p14:creationId xmlns:p14="http://schemas.microsoft.com/office/powerpoint/2010/main" xmlns="" val="69427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90396" y="836712"/>
            <a:ext cx="6798734" cy="1303867"/>
          </a:xfrm>
        </p:spPr>
        <p:txBody>
          <a:bodyPr>
            <a:normAutofit/>
          </a:bodyPr>
          <a:lstStyle/>
          <a:p>
            <a:r>
              <a:rPr lang="fr-FR" sz="4400" dirty="0" smtClean="0"/>
              <a:t>Structure</a:t>
            </a:r>
            <a:endParaRPr lang="fr-FR" sz="44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90394" y="2636912"/>
            <a:ext cx="6798736" cy="344499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1300 </a:t>
            </a:r>
            <a:r>
              <a:rPr lang="fr-FR" dirty="0"/>
              <a:t>élèves (dont 300 étudiants en BTS)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9 classes de secondes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10 </a:t>
            </a:r>
            <a:r>
              <a:rPr lang="fr-FR" dirty="0"/>
              <a:t>classes de 1ères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10 </a:t>
            </a:r>
            <a:r>
              <a:rPr lang="fr-FR" dirty="0"/>
              <a:t>classes de terminales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8314D53-8A1E-3E45-AB1F-A3485998A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252520" cy="68719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020484-442D-0944-8508-E7A210667C3B}"/>
              </a:ext>
            </a:extLst>
          </p:cNvPr>
          <p:cNvSpPr/>
          <p:nvPr/>
        </p:nvSpPr>
        <p:spPr>
          <a:xfrm>
            <a:off x="8244408" y="6381328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0931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540F114-9BFC-254A-A322-11C266133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7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3A00A8-76ED-B54E-9F25-371AC26E15AB}"/>
              </a:ext>
            </a:extLst>
          </p:cNvPr>
          <p:cNvSpPr/>
          <p:nvPr/>
        </p:nvSpPr>
        <p:spPr>
          <a:xfrm>
            <a:off x="8244408" y="6381328"/>
            <a:ext cx="5040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66401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4F9C70-75EB-AE47-B6C3-4B1E9484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</a:t>
            </a:r>
            <a:r>
              <a:rPr lang="fr-FR" dirty="0" smtClean="0"/>
              <a:t>spécialités </a:t>
            </a:r>
            <a:r>
              <a:rPr lang="fr-FR" dirty="0" smtClean="0"/>
              <a:t>au lycée Périer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33207C6-E4B3-C74A-9DB5-981CBD517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608" y="2060848"/>
            <a:ext cx="6798734" cy="3447288"/>
          </a:xfrm>
        </p:spPr>
        <p:txBody>
          <a:bodyPr>
            <a:normAutofit fontScale="25000" lnSpcReduction="20000"/>
          </a:bodyPr>
          <a:lstStyle/>
          <a:p>
            <a:pPr marL="503238" lvl="1" indent="-317500">
              <a:buFont typeface="Arial" panose="020B0604020202020204" pitchFamily="34" charset="0"/>
              <a:buChar char="•"/>
            </a:pPr>
            <a:endParaRPr lang="fr-FR" sz="8000" dirty="0" smtClean="0"/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 smtClean="0"/>
              <a:t>Humanités </a:t>
            </a:r>
            <a:r>
              <a:rPr lang="fr-FR" sz="7200" dirty="0"/>
              <a:t>– Littérature – Philosophie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Langues – Littératures et cultures </a:t>
            </a:r>
            <a:r>
              <a:rPr lang="fr-FR" sz="7200" dirty="0" smtClean="0"/>
              <a:t>étrangères Anglais/Allemand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 smtClean="0"/>
              <a:t>Anglais Monde Contemporain</a:t>
            </a:r>
            <a:endParaRPr lang="fr-FR" sz="7200" dirty="0"/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Numérique et Sciences informatiques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 smtClean="0"/>
              <a:t>Mathématiques</a:t>
            </a:r>
            <a:r>
              <a:rPr lang="fr-FR" sz="7200" dirty="0"/>
              <a:t>		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Physique / Chimie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Sciences et vie de la terre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Sciences économiques et sociales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Histoire Géo - Géopolitique - Sciences Politiques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/>
              <a:t>Histoire des </a:t>
            </a:r>
            <a:r>
              <a:rPr lang="fr-FR" sz="7200" dirty="0" smtClean="0"/>
              <a:t>Arts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r>
              <a:rPr lang="fr-FR" sz="7200" dirty="0" smtClean="0"/>
              <a:t>Sciences de l’ingénieur</a:t>
            </a:r>
          </a:p>
          <a:p>
            <a:pPr marL="503238" lvl="1" indent="-317500">
              <a:buFont typeface="Arial" panose="020B0604020202020204" pitchFamily="34" charset="0"/>
              <a:buChar char="•"/>
            </a:pPr>
            <a:endParaRPr lang="fr-FR" sz="8000" dirty="0" smtClean="0"/>
          </a:p>
          <a:p>
            <a:pPr marL="503238" lvl="1" indent="-317500">
              <a:buFont typeface="Arial" panose="020B0604020202020204" pitchFamily="34" charset="0"/>
              <a:buChar char="•"/>
            </a:pPr>
            <a:endParaRPr lang="fr-FR" sz="8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9174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55DD1D-28F7-614D-8D52-36EB0256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spécialités </a:t>
            </a:r>
            <a:r>
              <a:rPr lang="fr-FR" dirty="0" smtClean="0"/>
              <a:t>mutualisées</a:t>
            </a:r>
            <a:br>
              <a:rPr lang="fr-FR" dirty="0" smtClean="0"/>
            </a:br>
            <a:r>
              <a:rPr lang="fr-FR" dirty="0" smtClean="0"/>
              <a:t>(avec le lycée </a:t>
            </a:r>
            <a:r>
              <a:rPr lang="fr-FR" dirty="0" err="1" smtClean="0"/>
              <a:t>Marseilleveyre</a:t>
            </a:r>
            <a:r>
              <a:rPr lang="fr-FR" dirty="0" smtClean="0"/>
              <a:t>) 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79FD74E-2D91-184A-9498-556877FC1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224" y="2564904"/>
            <a:ext cx="6798736" cy="3444997"/>
          </a:xfrm>
        </p:spPr>
        <p:txBody>
          <a:bodyPr>
            <a:normAutofit/>
          </a:bodyPr>
          <a:lstStyle/>
          <a:p>
            <a:pPr marL="373063" lvl="1" indent="-317500">
              <a:buFont typeface="Arial" panose="020B0604020202020204" pitchFamily="34" charset="0"/>
              <a:buChar char="•"/>
            </a:pPr>
            <a:r>
              <a:rPr lang="fr-FR" sz="2800" dirty="0"/>
              <a:t>Arts </a:t>
            </a:r>
            <a:r>
              <a:rPr lang="fr-FR" sz="2800" dirty="0" smtClean="0"/>
              <a:t>plastiques</a:t>
            </a:r>
            <a:endParaRPr lang="fr-FR" sz="2800" dirty="0"/>
          </a:p>
          <a:p>
            <a:pPr marL="373063" lvl="1" indent="-317500">
              <a:buFont typeface="Arial" panose="020B0604020202020204" pitchFamily="34" charset="0"/>
              <a:buChar char="•"/>
            </a:pPr>
            <a:r>
              <a:rPr lang="fr-FR" sz="2800" dirty="0" err="1" smtClean="0"/>
              <a:t>Théatre</a:t>
            </a:r>
            <a:endParaRPr lang="fr-FR" sz="2800" dirty="0" smtClean="0"/>
          </a:p>
          <a:p>
            <a:pPr marL="373063" lvl="1" indent="-317500">
              <a:buFont typeface="Arial" panose="020B0604020202020204" pitchFamily="34" charset="0"/>
              <a:buChar char="•"/>
            </a:pPr>
            <a:r>
              <a:rPr lang="fr-FR" sz="2800" dirty="0" smtClean="0"/>
              <a:t>Cinéma audio visuel: </a:t>
            </a:r>
            <a:r>
              <a:rPr lang="fr-FR" sz="2800" dirty="0" smtClean="0"/>
              <a:t>lycée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884863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056775-DBD7-5B40-839B-07F00796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langues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A40A408-6D49-3048-B072-FA85B6142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1640" y="2564904"/>
            <a:ext cx="3337560" cy="34472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z="2000" b="1" dirty="0"/>
              <a:t> Les langues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Anglais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Allemand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Espagnol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Italien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Chinois</a:t>
            </a:r>
          </a:p>
          <a:p>
            <a:pPr lvl="1"/>
            <a:r>
              <a:rPr lang="fr-FR" sz="1800" dirty="0" smtClean="0"/>
              <a:t>Hébreu (LVC)</a:t>
            </a:r>
          </a:p>
          <a:p>
            <a:pPr lvl="1"/>
            <a:r>
              <a:rPr lang="fr-FR" sz="1800" dirty="0" smtClean="0"/>
              <a:t>Corse (LVC)</a:t>
            </a:r>
            <a:endParaRPr lang="fr-FR" sz="18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D6228B6-1A5D-9749-AD2A-055D7296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9952" y="2564904"/>
            <a:ext cx="4319336" cy="34472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sz="2000" b="1" dirty="0"/>
              <a:t> Section Euro </a:t>
            </a:r>
            <a:endParaRPr lang="fr-FR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Série générale : </a:t>
            </a:r>
            <a:r>
              <a:rPr lang="fr-FR" sz="1800" dirty="0" smtClean="0"/>
              <a:t>histoire géographie </a:t>
            </a:r>
            <a:r>
              <a:rPr lang="fr-FR" sz="1800" dirty="0"/>
              <a:t>en </a:t>
            </a:r>
            <a:r>
              <a:rPr lang="fr-FR" sz="1800" dirty="0" smtClean="0"/>
              <a:t>italien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xmlns="" val="134002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que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{4C7E901B-47EE-184F-96D4-792B829A168C}tf10001064</Template>
  <TotalTime>1025</TotalTime>
  <Words>163</Words>
  <Application>Microsoft Office PowerPoint</Application>
  <PresentationFormat>Affichage à l'écran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Organique</vt:lpstr>
      <vt:lpstr>Diapositive 1</vt:lpstr>
      <vt:lpstr>Diapositive 2</vt:lpstr>
      <vt:lpstr>Diapositive 3</vt:lpstr>
      <vt:lpstr>Structure</vt:lpstr>
      <vt:lpstr>Diapositive 5</vt:lpstr>
      <vt:lpstr>Diapositive 6</vt:lpstr>
      <vt:lpstr>Les spécialités au lycée Périer </vt:lpstr>
      <vt:lpstr>Les spécialités mutualisées (avec le lycée Marseilleveyre)  </vt:lpstr>
      <vt:lpstr>Les langues</vt:lpstr>
      <vt:lpstr>Les options</vt:lpstr>
      <vt:lpstr>Un cadre de travail serein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Company>LYCEE PERIER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LYCEE GENERAL ET TECHNOLOGIQUE</dc:title>
  <dc:creator>HP Inc.</dc:creator>
  <cp:lastModifiedBy>herve.massart</cp:lastModifiedBy>
  <cp:revision>160</cp:revision>
  <dcterms:created xsi:type="dcterms:W3CDTF">2020-01-16T20:19:28Z</dcterms:created>
  <dcterms:modified xsi:type="dcterms:W3CDTF">2022-04-05T06:59:07Z</dcterms:modified>
</cp:coreProperties>
</file>