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64" r:id="rId2"/>
    <p:sldId id="259" r:id="rId3"/>
    <p:sldId id="258" r:id="rId4"/>
    <p:sldId id="260" r:id="rId5"/>
    <p:sldId id="265" r:id="rId6"/>
  </p:sldIdLst>
  <p:sldSz cx="9144000" cy="5143500" type="screen16x9"/>
  <p:notesSz cx="6858000" cy="9144000"/>
  <p:embeddedFontLst>
    <p:embeddedFont>
      <p:font typeface="Arial Black" pitchFamily="34" charset="0"/>
      <p:bold r:id="rId8"/>
    </p:embeddedFont>
    <p:embeddedFont>
      <p:font typeface="Bodoni MT Black" pitchFamily="18" charset="0"/>
      <p:bold r:id="rId9"/>
      <p:boldItalic r:id="rId10"/>
    </p:embeddedFont>
    <p:embeddedFont>
      <p:font typeface="Pacifico" charset="0"/>
      <p:regular r:id="rId11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4930D72-3C8C-4D92-97F0-14F08B4FACF6}">
  <a:tblStyle styleId="{E4930D72-3C8C-4D92-97F0-14F08B4FAC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950" autoAdjust="0"/>
  </p:normalViewPr>
  <p:slideViewPr>
    <p:cSldViewPr>
      <p:cViewPr varScale="1">
        <p:scale>
          <a:sx n="91" d="100"/>
          <a:sy n="91" d="100"/>
        </p:scale>
        <p:origin x="-786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71.jpeg"/><Relationship Id="rId1" Type="http://schemas.openxmlformats.org/officeDocument/2006/relationships/image" Target="../media/image2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54FF4-A970-478A-A77F-F04E94EB1DF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F9C2364-76A6-4E72-923E-763E3E418B51}">
      <dgm:prSet phldrT="[Texte]"/>
      <dgm:spPr/>
      <dgm:t>
        <a:bodyPr/>
        <a:lstStyle/>
        <a:p>
          <a:r>
            <a:rPr lang="fr-FR" dirty="0"/>
            <a:t>En début de carrière </a:t>
          </a:r>
        </a:p>
      </dgm:t>
    </dgm:pt>
    <dgm:pt modelId="{361B27FE-975A-42B7-9F49-FA2DE545ABBF}" type="parTrans" cxnId="{3221436E-9FFD-4E16-BE40-88DE384427E4}">
      <dgm:prSet/>
      <dgm:spPr/>
      <dgm:t>
        <a:bodyPr/>
        <a:lstStyle/>
        <a:p>
          <a:endParaRPr lang="fr-FR"/>
        </a:p>
      </dgm:t>
    </dgm:pt>
    <dgm:pt modelId="{FB719859-B67F-494F-867D-2EEC0AF930CA}" type="sibTrans" cxnId="{3221436E-9FFD-4E16-BE40-88DE384427E4}">
      <dgm:prSet/>
      <dgm:spPr/>
      <dgm:t>
        <a:bodyPr/>
        <a:lstStyle/>
        <a:p>
          <a:endParaRPr lang="fr-FR"/>
        </a:p>
      </dgm:t>
    </dgm:pt>
    <dgm:pt modelId="{6549AABC-2193-438A-B5E5-81AB54561036}">
      <dgm:prSet phldrT="[Texte]"/>
      <dgm:spPr/>
      <dgm:t>
        <a:bodyPr/>
        <a:lstStyle/>
        <a:p>
          <a:r>
            <a:rPr lang="fr-FR" dirty="0"/>
            <a:t>Second de rayon</a:t>
          </a:r>
        </a:p>
      </dgm:t>
    </dgm:pt>
    <dgm:pt modelId="{7786566F-2C70-4133-BA7A-BD0F6CD00564}" type="parTrans" cxnId="{90796DF6-C32A-43EA-AC85-E0FD9C721142}">
      <dgm:prSet/>
      <dgm:spPr/>
      <dgm:t>
        <a:bodyPr/>
        <a:lstStyle/>
        <a:p>
          <a:endParaRPr lang="fr-FR"/>
        </a:p>
      </dgm:t>
    </dgm:pt>
    <dgm:pt modelId="{8F0061EB-FA8A-47AB-8529-CB1A68CE4D2C}" type="sibTrans" cxnId="{90796DF6-C32A-43EA-AC85-E0FD9C721142}">
      <dgm:prSet/>
      <dgm:spPr/>
      <dgm:t>
        <a:bodyPr/>
        <a:lstStyle/>
        <a:p>
          <a:endParaRPr lang="fr-FR"/>
        </a:p>
      </dgm:t>
    </dgm:pt>
    <dgm:pt modelId="{BCE3574F-BB8F-4511-9EB4-5E2AA5402570}">
      <dgm:prSet phldrT="[Texte]"/>
      <dgm:spPr/>
      <dgm:t>
        <a:bodyPr/>
        <a:lstStyle/>
        <a:p>
          <a:r>
            <a:rPr lang="fr-FR" dirty="0"/>
            <a:t>Animateur des ventes</a:t>
          </a:r>
        </a:p>
      </dgm:t>
    </dgm:pt>
    <dgm:pt modelId="{2454D452-4994-466F-AB9A-36476C765ABD}" type="parTrans" cxnId="{E6E97CA6-7C96-452C-9BC9-4EC4D4A45B82}">
      <dgm:prSet/>
      <dgm:spPr/>
      <dgm:t>
        <a:bodyPr/>
        <a:lstStyle/>
        <a:p>
          <a:endParaRPr lang="fr-FR"/>
        </a:p>
      </dgm:t>
    </dgm:pt>
    <dgm:pt modelId="{DBD141E0-C206-4E77-B1C2-8D60576360B1}" type="sibTrans" cxnId="{E6E97CA6-7C96-452C-9BC9-4EC4D4A45B82}">
      <dgm:prSet/>
      <dgm:spPr/>
      <dgm:t>
        <a:bodyPr/>
        <a:lstStyle/>
        <a:p>
          <a:endParaRPr lang="fr-FR"/>
        </a:p>
      </dgm:t>
    </dgm:pt>
    <dgm:pt modelId="{DE45DA0D-EEA5-479B-816E-2B1529FB6C50}">
      <dgm:prSet phldrT="[Texte]"/>
      <dgm:spPr/>
      <dgm:t>
        <a:bodyPr/>
        <a:lstStyle/>
        <a:p>
          <a:r>
            <a:rPr lang="fr-FR" dirty="0"/>
            <a:t>En cours de carrière </a:t>
          </a:r>
        </a:p>
      </dgm:t>
    </dgm:pt>
    <dgm:pt modelId="{7875C4ED-844A-4E8B-BAAD-28BEFA833CC1}" type="parTrans" cxnId="{7FC15E3C-05A1-45EC-B3E9-2F6616C1EB4D}">
      <dgm:prSet/>
      <dgm:spPr/>
      <dgm:t>
        <a:bodyPr/>
        <a:lstStyle/>
        <a:p>
          <a:endParaRPr lang="fr-FR"/>
        </a:p>
      </dgm:t>
    </dgm:pt>
    <dgm:pt modelId="{C9D2AFD0-1B49-412C-8F40-D24B3B3EA435}" type="sibTrans" cxnId="{7FC15E3C-05A1-45EC-B3E9-2F6616C1EB4D}">
      <dgm:prSet/>
      <dgm:spPr/>
      <dgm:t>
        <a:bodyPr/>
        <a:lstStyle/>
        <a:p>
          <a:endParaRPr lang="fr-FR"/>
        </a:p>
      </dgm:t>
    </dgm:pt>
    <dgm:pt modelId="{AC89E6ED-3890-4EC1-ACCD-DB8621DB3BBF}">
      <dgm:prSet phldrT="[Texte]"/>
      <dgm:spPr/>
      <dgm:t>
        <a:bodyPr/>
        <a:lstStyle/>
        <a:p>
          <a:r>
            <a:rPr lang="fr-FR" dirty="0"/>
            <a:t>Manageur de rayon</a:t>
          </a:r>
        </a:p>
      </dgm:t>
    </dgm:pt>
    <dgm:pt modelId="{2162A25D-E6FC-43C0-86BE-7B7B2DBF490F}" type="parTrans" cxnId="{1B56D7AC-F22A-48B5-B96A-FA1C13FE2169}">
      <dgm:prSet/>
      <dgm:spPr/>
      <dgm:t>
        <a:bodyPr/>
        <a:lstStyle/>
        <a:p>
          <a:endParaRPr lang="fr-FR"/>
        </a:p>
      </dgm:t>
    </dgm:pt>
    <dgm:pt modelId="{72175D63-101F-4E60-B18B-EEB7F9F8CF3B}" type="sibTrans" cxnId="{1B56D7AC-F22A-48B5-B96A-FA1C13FE2169}">
      <dgm:prSet/>
      <dgm:spPr/>
      <dgm:t>
        <a:bodyPr/>
        <a:lstStyle/>
        <a:p>
          <a:endParaRPr lang="fr-FR"/>
        </a:p>
      </dgm:t>
    </dgm:pt>
    <dgm:pt modelId="{73D36C86-005D-4A5A-9868-A13035B42E44}">
      <dgm:prSet phldrT="[Texte]"/>
      <dgm:spPr/>
      <dgm:t>
        <a:bodyPr/>
        <a:lstStyle/>
        <a:p>
          <a:r>
            <a:rPr lang="fr-FR" dirty="0"/>
            <a:t>Manageur d’une unité commerciale</a:t>
          </a:r>
        </a:p>
      </dgm:t>
    </dgm:pt>
    <dgm:pt modelId="{246A5C61-789D-4AB7-98A3-BDDE905CD43B}" type="parTrans" cxnId="{69B24E55-4D3A-4067-9C02-C574368A7040}">
      <dgm:prSet/>
      <dgm:spPr/>
      <dgm:t>
        <a:bodyPr/>
        <a:lstStyle/>
        <a:p>
          <a:endParaRPr lang="fr-FR"/>
        </a:p>
      </dgm:t>
    </dgm:pt>
    <dgm:pt modelId="{FBE9EB68-B2EC-48A1-BE91-EC273DFA9C60}" type="sibTrans" cxnId="{69B24E55-4D3A-4067-9C02-C574368A7040}">
      <dgm:prSet/>
      <dgm:spPr/>
      <dgm:t>
        <a:bodyPr/>
        <a:lstStyle/>
        <a:p>
          <a:endParaRPr lang="fr-FR"/>
        </a:p>
      </dgm:t>
    </dgm:pt>
    <dgm:pt modelId="{70FDC773-7092-464E-99F6-D645B2BEB86F}">
      <dgm:prSet phldrT="[Texte]"/>
      <dgm:spPr/>
      <dgm:t>
        <a:bodyPr/>
        <a:lstStyle/>
        <a:p>
          <a:r>
            <a:rPr lang="fr-FR" dirty="0"/>
            <a:t>Chargé de clientèle</a:t>
          </a:r>
        </a:p>
      </dgm:t>
    </dgm:pt>
    <dgm:pt modelId="{C1204902-A8F0-40CE-88BE-9CB20E2CEE85}" type="parTrans" cxnId="{A24E7953-8FD3-4244-8705-C0F3AC7D9802}">
      <dgm:prSet/>
      <dgm:spPr/>
      <dgm:t>
        <a:bodyPr/>
        <a:lstStyle/>
        <a:p>
          <a:endParaRPr lang="fr-FR"/>
        </a:p>
      </dgm:t>
    </dgm:pt>
    <dgm:pt modelId="{0E051B6D-3A8D-4E98-B4D6-C42B47E955A9}" type="sibTrans" cxnId="{A24E7953-8FD3-4244-8705-C0F3AC7D9802}">
      <dgm:prSet/>
      <dgm:spPr/>
      <dgm:t>
        <a:bodyPr/>
        <a:lstStyle/>
        <a:p>
          <a:endParaRPr lang="fr-FR"/>
        </a:p>
      </dgm:t>
    </dgm:pt>
    <dgm:pt modelId="{BBC79EC5-9FB7-481E-A9E0-C5BF45806A04}">
      <dgm:prSet phldrT="[Texte]"/>
      <dgm:spPr/>
      <dgm:t>
        <a:bodyPr/>
        <a:lstStyle/>
        <a:p>
          <a:r>
            <a:rPr lang="fr-FR" dirty="0"/>
            <a:t>Conseiller commercial</a:t>
          </a:r>
        </a:p>
      </dgm:t>
    </dgm:pt>
    <dgm:pt modelId="{159A510C-9300-46F4-88A2-CC107F604C18}" type="parTrans" cxnId="{DEC2348D-D540-4563-B7CE-BDBC3D9F3003}">
      <dgm:prSet/>
      <dgm:spPr/>
      <dgm:t>
        <a:bodyPr/>
        <a:lstStyle/>
        <a:p>
          <a:endParaRPr lang="fr-FR"/>
        </a:p>
      </dgm:t>
    </dgm:pt>
    <dgm:pt modelId="{4EF05235-1DDB-440B-9934-1922841D4D06}" type="sibTrans" cxnId="{DEC2348D-D540-4563-B7CE-BDBC3D9F3003}">
      <dgm:prSet/>
      <dgm:spPr/>
      <dgm:t>
        <a:bodyPr/>
        <a:lstStyle/>
        <a:p>
          <a:endParaRPr lang="fr-FR"/>
        </a:p>
      </dgm:t>
    </dgm:pt>
    <dgm:pt modelId="{7C8BF7B8-6D34-4EF0-B050-4A4F72D9466A}">
      <dgm:prSet phldrT="[Texte]"/>
      <dgm:spPr/>
      <dgm:t>
        <a:bodyPr/>
        <a:lstStyle/>
        <a:p>
          <a:r>
            <a:rPr lang="fr-FR" dirty="0"/>
            <a:t>Vendeur conseil…</a:t>
          </a:r>
        </a:p>
      </dgm:t>
    </dgm:pt>
    <dgm:pt modelId="{FB9A94F2-6480-48DF-8EF0-515BDFB5E5F3}" type="parTrans" cxnId="{3CE72660-336A-4E66-8962-FE99B2523950}">
      <dgm:prSet/>
      <dgm:spPr/>
      <dgm:t>
        <a:bodyPr/>
        <a:lstStyle/>
        <a:p>
          <a:endParaRPr lang="fr-FR"/>
        </a:p>
      </dgm:t>
    </dgm:pt>
    <dgm:pt modelId="{D01626A7-15AA-4DD3-84F4-18D48C941B46}" type="sibTrans" cxnId="{3CE72660-336A-4E66-8962-FE99B2523950}">
      <dgm:prSet/>
      <dgm:spPr/>
      <dgm:t>
        <a:bodyPr/>
        <a:lstStyle/>
        <a:p>
          <a:endParaRPr lang="fr-FR"/>
        </a:p>
      </dgm:t>
    </dgm:pt>
    <dgm:pt modelId="{F9F40D19-DFB0-4C31-828D-DE92D66C0CEC}">
      <dgm:prSet phldrT="[Texte]"/>
      <dgm:spPr/>
      <dgm:t>
        <a:bodyPr/>
        <a:lstStyle/>
        <a:p>
          <a:r>
            <a:rPr lang="fr-FR" dirty="0"/>
            <a:t>Manageur de caisses</a:t>
          </a:r>
        </a:p>
      </dgm:t>
    </dgm:pt>
    <dgm:pt modelId="{256DB56C-785C-43FB-88E7-AC9BC13454B6}" type="parTrans" cxnId="{596BC7CC-F6AB-4850-8252-E21BD51C26A7}">
      <dgm:prSet/>
      <dgm:spPr/>
      <dgm:t>
        <a:bodyPr/>
        <a:lstStyle/>
        <a:p>
          <a:endParaRPr lang="fr-FR"/>
        </a:p>
      </dgm:t>
    </dgm:pt>
    <dgm:pt modelId="{780E529B-418B-4D71-B825-276DD7E80C97}" type="sibTrans" cxnId="{596BC7CC-F6AB-4850-8252-E21BD51C26A7}">
      <dgm:prSet/>
      <dgm:spPr/>
      <dgm:t>
        <a:bodyPr/>
        <a:lstStyle/>
        <a:p>
          <a:endParaRPr lang="fr-FR"/>
        </a:p>
      </dgm:t>
    </dgm:pt>
    <dgm:pt modelId="{FCFF07B8-0820-43B7-8073-365E8E569569}">
      <dgm:prSet phldrT="[Texte]"/>
      <dgm:spPr/>
      <dgm:t>
        <a:bodyPr/>
        <a:lstStyle/>
        <a:p>
          <a:r>
            <a:rPr lang="fr-FR" dirty="0"/>
            <a:t>Manageur de rayon</a:t>
          </a:r>
        </a:p>
      </dgm:t>
    </dgm:pt>
    <dgm:pt modelId="{308CB85B-87D9-4B64-B28A-31F37C11B9ED}" type="parTrans" cxnId="{33FFB957-D207-4E63-BC1D-4E6CA74303F2}">
      <dgm:prSet/>
      <dgm:spPr/>
      <dgm:t>
        <a:bodyPr/>
        <a:lstStyle/>
        <a:p>
          <a:endParaRPr lang="fr-FR"/>
        </a:p>
      </dgm:t>
    </dgm:pt>
    <dgm:pt modelId="{46F432C5-2E98-41A9-A37E-BE713BC5239A}" type="sibTrans" cxnId="{33FFB957-D207-4E63-BC1D-4E6CA74303F2}">
      <dgm:prSet/>
      <dgm:spPr/>
      <dgm:t>
        <a:bodyPr/>
        <a:lstStyle/>
        <a:p>
          <a:endParaRPr lang="fr-FR"/>
        </a:p>
      </dgm:t>
    </dgm:pt>
    <dgm:pt modelId="{3EFDF9C8-8634-472C-B134-4361F4E5594A}">
      <dgm:prSet phldrT="[Texte]"/>
      <dgm:spPr/>
      <dgm:t>
        <a:bodyPr/>
        <a:lstStyle/>
        <a:p>
          <a:r>
            <a:rPr lang="fr-FR" dirty="0"/>
            <a:t>Manageur adjoint</a:t>
          </a:r>
        </a:p>
      </dgm:t>
    </dgm:pt>
    <dgm:pt modelId="{24E21925-60A3-412F-90B0-FA379C59F0DD}" type="parTrans" cxnId="{B3CD9A0D-16E5-4AFD-A34F-B348CB21749D}">
      <dgm:prSet/>
      <dgm:spPr/>
      <dgm:t>
        <a:bodyPr/>
        <a:lstStyle/>
        <a:p>
          <a:endParaRPr lang="fr-FR"/>
        </a:p>
      </dgm:t>
    </dgm:pt>
    <dgm:pt modelId="{F7902A6A-7DC3-485C-B938-BF376C578E99}" type="sibTrans" cxnId="{B3CD9A0D-16E5-4AFD-A34F-B348CB21749D}">
      <dgm:prSet/>
      <dgm:spPr/>
      <dgm:t>
        <a:bodyPr/>
        <a:lstStyle/>
        <a:p>
          <a:endParaRPr lang="fr-FR"/>
        </a:p>
      </dgm:t>
    </dgm:pt>
    <dgm:pt modelId="{FB7B8FCC-C950-4B5D-A11A-F51BE13AF498}">
      <dgm:prSet phldrT="[Texte]"/>
      <dgm:spPr/>
      <dgm:t>
        <a:bodyPr/>
        <a:lstStyle/>
        <a:p>
          <a:r>
            <a:rPr lang="fr-FR" dirty="0"/>
            <a:t> Manageur d’une unité commerciale de proximité</a:t>
          </a:r>
        </a:p>
      </dgm:t>
    </dgm:pt>
    <dgm:pt modelId="{81A5D01A-DE71-4F5E-9294-726B4ED81FC2}" type="parTrans" cxnId="{24C24E01-5AC4-415F-BB73-1054D887F3C9}">
      <dgm:prSet/>
      <dgm:spPr/>
      <dgm:t>
        <a:bodyPr/>
        <a:lstStyle/>
        <a:p>
          <a:endParaRPr lang="fr-FR"/>
        </a:p>
      </dgm:t>
    </dgm:pt>
    <dgm:pt modelId="{EFE62A7C-139B-4B8E-B872-F80618695AFE}" type="sibTrans" cxnId="{24C24E01-5AC4-415F-BB73-1054D887F3C9}">
      <dgm:prSet/>
      <dgm:spPr/>
      <dgm:t>
        <a:bodyPr/>
        <a:lstStyle/>
        <a:p>
          <a:endParaRPr lang="fr-FR"/>
        </a:p>
      </dgm:t>
    </dgm:pt>
    <dgm:pt modelId="{C87CA9F0-DDEA-40D5-85DF-C0C76956A8C4}">
      <dgm:prSet phldrT="[Texte]"/>
      <dgm:spPr/>
      <dgm:t>
        <a:bodyPr/>
        <a:lstStyle/>
        <a:p>
          <a:r>
            <a:rPr lang="fr-FR" dirty="0"/>
            <a:t>Manageur de la relation client</a:t>
          </a:r>
        </a:p>
      </dgm:t>
    </dgm:pt>
    <dgm:pt modelId="{B1A5F6E3-DD4C-4426-8BE1-30EE2C974CA3}" type="parTrans" cxnId="{1322D35F-839C-45EC-BA89-A0922457B9D5}">
      <dgm:prSet/>
      <dgm:spPr/>
      <dgm:t>
        <a:bodyPr/>
        <a:lstStyle/>
        <a:p>
          <a:endParaRPr lang="fr-FR"/>
        </a:p>
      </dgm:t>
    </dgm:pt>
    <dgm:pt modelId="{849E62D0-01D7-4EE9-BFF3-FFEFD4935840}" type="sibTrans" cxnId="{1322D35F-839C-45EC-BA89-A0922457B9D5}">
      <dgm:prSet/>
      <dgm:spPr/>
      <dgm:t>
        <a:bodyPr/>
        <a:lstStyle/>
        <a:p>
          <a:endParaRPr lang="fr-FR"/>
        </a:p>
      </dgm:t>
    </dgm:pt>
    <dgm:pt modelId="{D6085777-AF71-4503-A501-60035FBA4EEC}">
      <dgm:prSet phldrT="[Texte]"/>
      <dgm:spPr/>
      <dgm:t>
        <a:bodyPr/>
        <a:lstStyle/>
        <a:p>
          <a:r>
            <a:rPr lang="fr-FR" dirty="0"/>
            <a:t>Responsable e-commerce</a:t>
          </a:r>
        </a:p>
      </dgm:t>
    </dgm:pt>
    <dgm:pt modelId="{BE6DDD4C-9B52-4844-B58F-DAA0F28782C0}" type="parTrans" cxnId="{8FFAA118-DF6F-4C56-A631-BBF9627DCA81}">
      <dgm:prSet/>
      <dgm:spPr/>
      <dgm:t>
        <a:bodyPr/>
        <a:lstStyle/>
        <a:p>
          <a:endParaRPr lang="fr-FR"/>
        </a:p>
      </dgm:t>
    </dgm:pt>
    <dgm:pt modelId="{E10B72EF-653A-412F-B03A-15C008E3EC90}" type="sibTrans" cxnId="{8FFAA118-DF6F-4C56-A631-BBF9627DCA81}">
      <dgm:prSet/>
      <dgm:spPr/>
      <dgm:t>
        <a:bodyPr/>
        <a:lstStyle/>
        <a:p>
          <a:endParaRPr lang="fr-FR"/>
        </a:p>
      </dgm:t>
    </dgm:pt>
    <dgm:pt modelId="{47B81E0D-11DD-4852-AFDA-F441843EA286}">
      <dgm:prSet phldrT="[Texte]"/>
      <dgm:spPr/>
      <dgm:t>
        <a:bodyPr/>
        <a:lstStyle/>
        <a:p>
          <a:r>
            <a:rPr lang="fr-FR" dirty="0"/>
            <a:t>Responsable de drive</a:t>
          </a:r>
        </a:p>
      </dgm:t>
    </dgm:pt>
    <dgm:pt modelId="{3A8F0A83-02A4-4B06-A000-24F30D0D63A1}" type="parTrans" cxnId="{175C7CE6-B549-42D4-B181-24141F23EB46}">
      <dgm:prSet/>
      <dgm:spPr/>
      <dgm:t>
        <a:bodyPr/>
        <a:lstStyle/>
        <a:p>
          <a:endParaRPr lang="fr-FR"/>
        </a:p>
      </dgm:t>
    </dgm:pt>
    <dgm:pt modelId="{834C48A5-FA9E-4F4D-B8A1-7F69A0AC58E3}" type="sibTrans" cxnId="{175C7CE6-B549-42D4-B181-24141F23EB46}">
      <dgm:prSet/>
      <dgm:spPr/>
      <dgm:t>
        <a:bodyPr/>
        <a:lstStyle/>
        <a:p>
          <a:endParaRPr lang="fr-FR"/>
        </a:p>
      </dgm:t>
    </dgm:pt>
    <dgm:pt modelId="{94272EEA-5611-4739-BED8-13EDE8A40835}">
      <dgm:prSet phldrT="[Texte]"/>
      <dgm:spPr/>
      <dgm:t>
        <a:bodyPr/>
        <a:lstStyle/>
        <a:p>
          <a:r>
            <a:rPr lang="fr-FR" dirty="0"/>
            <a:t>Chef des ventes…</a:t>
          </a:r>
        </a:p>
      </dgm:t>
    </dgm:pt>
    <dgm:pt modelId="{889A4EA1-59AD-4828-9708-D63B7BA8FB7C}" type="parTrans" cxnId="{A0AAE169-F55F-4678-BAAB-EBD26197DA45}">
      <dgm:prSet/>
      <dgm:spPr/>
      <dgm:t>
        <a:bodyPr/>
        <a:lstStyle/>
        <a:p>
          <a:endParaRPr lang="fr-FR"/>
        </a:p>
      </dgm:t>
    </dgm:pt>
    <dgm:pt modelId="{87F97738-1F87-4C7D-AEA4-55A7A22636B5}" type="sibTrans" cxnId="{A0AAE169-F55F-4678-BAAB-EBD26197DA45}">
      <dgm:prSet/>
      <dgm:spPr/>
      <dgm:t>
        <a:bodyPr/>
        <a:lstStyle/>
        <a:p>
          <a:endParaRPr lang="fr-FR"/>
        </a:p>
      </dgm:t>
    </dgm:pt>
    <dgm:pt modelId="{365CF5BB-B2F7-48B9-AEC1-B47DEFA6FC16}" type="pres">
      <dgm:prSet presAssocID="{7FF54FF4-A970-478A-A77F-F04E94EB1DF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B5511EE-D4BF-46B6-A056-0F0F036BC7E7}" type="pres">
      <dgm:prSet presAssocID="{FF9C2364-76A6-4E72-923E-763E3E418B51}" presName="linNode" presStyleCnt="0"/>
      <dgm:spPr/>
    </dgm:pt>
    <dgm:pt modelId="{3DD88C83-5750-423F-9A53-013FA3C594BA}" type="pres">
      <dgm:prSet presAssocID="{FF9C2364-76A6-4E72-923E-763E3E418B5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4CCBF4-3472-486D-82CD-4D85FFD3E995}" type="pres">
      <dgm:prSet presAssocID="{FF9C2364-76A6-4E72-923E-763E3E418B51}" presName="childShp" presStyleLbl="bgAccFollowNode1" presStyleIdx="0" presStyleCnt="2" custLinFactNeighborX="405" custLinFactNeighborY="741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D6AFE6-184D-489C-9127-EBA14789504A}" type="pres">
      <dgm:prSet presAssocID="{FB719859-B67F-494F-867D-2EEC0AF930CA}" presName="spacing" presStyleCnt="0"/>
      <dgm:spPr/>
    </dgm:pt>
    <dgm:pt modelId="{DFFAF6EE-55D4-4E90-8F1D-A402BBD53F16}" type="pres">
      <dgm:prSet presAssocID="{DE45DA0D-EEA5-479B-816E-2B1529FB6C50}" presName="linNode" presStyleCnt="0"/>
      <dgm:spPr/>
    </dgm:pt>
    <dgm:pt modelId="{3B99E7D0-2EF2-4727-9636-9FD28E300694}" type="pres">
      <dgm:prSet presAssocID="{DE45DA0D-EEA5-479B-816E-2B1529FB6C5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CCF6C6-B714-45F5-87DE-6401A2D5E135}" type="pres">
      <dgm:prSet presAssocID="{DE45DA0D-EEA5-479B-816E-2B1529FB6C5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24E7953-8FD3-4244-8705-C0F3AC7D9802}" srcId="{FF9C2364-76A6-4E72-923E-763E3E418B51}" destId="{70FDC773-7092-464E-99F6-D645B2BEB86F}" srcOrd="4" destOrd="0" parTransId="{C1204902-A8F0-40CE-88BE-9CB20E2CEE85}" sibTransId="{0E051B6D-3A8D-4E98-B4D6-C42B47E955A9}"/>
    <dgm:cxn modelId="{3CBA0308-9702-402F-A035-45A03BBA09C5}" type="presOf" srcId="{7C8BF7B8-6D34-4EF0-B050-4A4F72D9466A}" destId="{114CCBF4-3472-486D-82CD-4D85FFD3E995}" srcOrd="0" destOrd="6" presId="urn:microsoft.com/office/officeart/2005/8/layout/vList6"/>
    <dgm:cxn modelId="{98E01012-60D8-45FD-92A1-584490066F1A}" type="presOf" srcId="{D6085777-AF71-4503-A501-60035FBA4EEC}" destId="{67CCF6C6-B714-45F5-87DE-6401A2D5E135}" srcOrd="0" destOrd="1" presId="urn:microsoft.com/office/officeart/2005/8/layout/vList6"/>
    <dgm:cxn modelId="{3221436E-9FFD-4E16-BE40-88DE384427E4}" srcId="{7FF54FF4-A970-478A-A77F-F04E94EB1DFD}" destId="{FF9C2364-76A6-4E72-923E-763E3E418B51}" srcOrd="0" destOrd="0" parTransId="{361B27FE-975A-42B7-9F49-FA2DE545ABBF}" sibTransId="{FB719859-B67F-494F-867D-2EEC0AF930CA}"/>
    <dgm:cxn modelId="{9AD8A881-5722-4885-AA93-0165D9A6E3E8}" type="presOf" srcId="{47B81E0D-11DD-4852-AFDA-F441843EA286}" destId="{67CCF6C6-B714-45F5-87DE-6401A2D5E135}" srcOrd="0" destOrd="2" presId="urn:microsoft.com/office/officeart/2005/8/layout/vList6"/>
    <dgm:cxn modelId="{14DAED20-ADB8-4BF9-AA22-354780B13C38}" type="presOf" srcId="{BBC79EC5-9FB7-481E-A9E0-C5BF45806A04}" destId="{114CCBF4-3472-486D-82CD-4D85FFD3E995}" srcOrd="0" destOrd="5" presId="urn:microsoft.com/office/officeart/2005/8/layout/vList6"/>
    <dgm:cxn modelId="{33FFB957-D207-4E63-BC1D-4E6CA74303F2}" srcId="{DE45DA0D-EEA5-479B-816E-2B1529FB6C50}" destId="{FCFF07B8-0820-43B7-8073-365E8E569569}" srcOrd="5" destOrd="0" parTransId="{308CB85B-87D9-4B64-B28A-31F37C11B9ED}" sibTransId="{46F432C5-2E98-41A9-A37E-BE713BC5239A}"/>
    <dgm:cxn modelId="{1322D35F-839C-45EC-BA89-A0922457B9D5}" srcId="{DE45DA0D-EEA5-479B-816E-2B1529FB6C50}" destId="{C87CA9F0-DDEA-40D5-85DF-C0C76956A8C4}" srcOrd="3" destOrd="0" parTransId="{B1A5F6E3-DD4C-4426-8BE1-30EE2C974CA3}" sibTransId="{849E62D0-01D7-4EE9-BFF3-FFEFD4935840}"/>
    <dgm:cxn modelId="{372283EF-F730-4855-BC8B-31A88535DA4F}" type="presOf" srcId="{FCFF07B8-0820-43B7-8073-365E8E569569}" destId="{67CCF6C6-B714-45F5-87DE-6401A2D5E135}" srcOrd="0" destOrd="5" presId="urn:microsoft.com/office/officeart/2005/8/layout/vList6"/>
    <dgm:cxn modelId="{7DB86FE4-D094-41DF-B2E6-F630AD5205B0}" type="presOf" srcId="{70FDC773-7092-464E-99F6-D645B2BEB86F}" destId="{114CCBF4-3472-486D-82CD-4D85FFD3E995}" srcOrd="0" destOrd="4" presId="urn:microsoft.com/office/officeart/2005/8/layout/vList6"/>
    <dgm:cxn modelId="{175C7CE6-B549-42D4-B181-24141F23EB46}" srcId="{DE45DA0D-EEA5-479B-816E-2B1529FB6C50}" destId="{47B81E0D-11DD-4852-AFDA-F441843EA286}" srcOrd="2" destOrd="0" parTransId="{3A8F0A83-02A4-4B06-A000-24F30D0D63A1}" sibTransId="{834C48A5-FA9E-4F4D-B8A1-7F69A0AC58E3}"/>
    <dgm:cxn modelId="{A263B562-E60F-46BD-9FCC-89E631F65C46}" type="presOf" srcId="{7FF54FF4-A970-478A-A77F-F04E94EB1DFD}" destId="{365CF5BB-B2F7-48B9-AEC1-B47DEFA6FC16}" srcOrd="0" destOrd="0" presId="urn:microsoft.com/office/officeart/2005/8/layout/vList6"/>
    <dgm:cxn modelId="{69B24E55-4D3A-4067-9C02-C574368A7040}" srcId="{DE45DA0D-EEA5-479B-816E-2B1529FB6C50}" destId="{73D36C86-005D-4A5A-9868-A13035B42E44}" srcOrd="6" destOrd="0" parTransId="{246A5C61-789D-4AB7-98A3-BDDE905CD43B}" sibTransId="{FBE9EB68-B2EC-48A1-BE91-EC273DFA9C60}"/>
    <dgm:cxn modelId="{596BC7CC-F6AB-4850-8252-E21BD51C26A7}" srcId="{DE45DA0D-EEA5-479B-816E-2B1529FB6C50}" destId="{F9F40D19-DFB0-4C31-828D-DE92D66C0CEC}" srcOrd="4" destOrd="0" parTransId="{256DB56C-785C-43FB-88E7-AC9BC13454B6}" sibTransId="{780E529B-418B-4D71-B825-276DD7E80C97}"/>
    <dgm:cxn modelId="{E906C8A0-DC86-4E81-B130-0A01624365FD}" type="presOf" srcId="{6549AABC-2193-438A-B5E5-81AB54561036}" destId="{114CCBF4-3472-486D-82CD-4D85FFD3E995}" srcOrd="0" destOrd="0" presId="urn:microsoft.com/office/officeart/2005/8/layout/vList6"/>
    <dgm:cxn modelId="{24C24E01-5AC4-415F-BB73-1054D887F3C9}" srcId="{FF9C2364-76A6-4E72-923E-763E3E418B51}" destId="{FB7B8FCC-C950-4B5D-A11A-F51BE13AF498}" srcOrd="2" destOrd="0" parTransId="{81A5D01A-DE71-4F5E-9294-726B4ED81FC2}" sibTransId="{EFE62A7C-139B-4B8E-B872-F80618695AFE}"/>
    <dgm:cxn modelId="{FC2E827E-0214-4B2F-9B95-37182CC8874D}" type="presOf" srcId="{FF9C2364-76A6-4E72-923E-763E3E418B51}" destId="{3DD88C83-5750-423F-9A53-013FA3C594BA}" srcOrd="0" destOrd="0" presId="urn:microsoft.com/office/officeart/2005/8/layout/vList6"/>
    <dgm:cxn modelId="{E6E97CA6-7C96-452C-9BC9-4EC4D4A45B82}" srcId="{FF9C2364-76A6-4E72-923E-763E3E418B51}" destId="{BCE3574F-BB8F-4511-9EB4-5E2AA5402570}" srcOrd="3" destOrd="0" parTransId="{2454D452-4994-466F-AB9A-36476C765ABD}" sibTransId="{DBD141E0-C206-4E77-B1C2-8D60576360B1}"/>
    <dgm:cxn modelId="{82097EA2-61F1-4556-AB5F-7277B6170CE5}" type="presOf" srcId="{73D36C86-005D-4A5A-9868-A13035B42E44}" destId="{67CCF6C6-B714-45F5-87DE-6401A2D5E135}" srcOrd="0" destOrd="6" presId="urn:microsoft.com/office/officeart/2005/8/layout/vList6"/>
    <dgm:cxn modelId="{CC1760D8-434F-498A-9995-D7C53A62B0BF}" type="presOf" srcId="{F9F40D19-DFB0-4C31-828D-DE92D66C0CEC}" destId="{67CCF6C6-B714-45F5-87DE-6401A2D5E135}" srcOrd="0" destOrd="4" presId="urn:microsoft.com/office/officeart/2005/8/layout/vList6"/>
    <dgm:cxn modelId="{8FFAA118-DF6F-4C56-A631-BBF9627DCA81}" srcId="{DE45DA0D-EEA5-479B-816E-2B1529FB6C50}" destId="{D6085777-AF71-4503-A501-60035FBA4EEC}" srcOrd="1" destOrd="0" parTransId="{BE6DDD4C-9B52-4844-B58F-DAA0F28782C0}" sibTransId="{E10B72EF-653A-412F-B03A-15C008E3EC90}"/>
    <dgm:cxn modelId="{7FCFFECF-EF97-494F-9991-6C0DEF4D809F}" type="presOf" srcId="{AC89E6ED-3890-4EC1-ACCD-DB8621DB3BBF}" destId="{67CCF6C6-B714-45F5-87DE-6401A2D5E135}" srcOrd="0" destOrd="0" presId="urn:microsoft.com/office/officeart/2005/8/layout/vList6"/>
    <dgm:cxn modelId="{3CE72660-336A-4E66-8962-FE99B2523950}" srcId="{FF9C2364-76A6-4E72-923E-763E3E418B51}" destId="{7C8BF7B8-6D34-4EF0-B050-4A4F72D9466A}" srcOrd="6" destOrd="0" parTransId="{FB9A94F2-6480-48DF-8EF0-515BDFB5E5F3}" sibTransId="{D01626A7-15AA-4DD3-84F4-18D48C941B46}"/>
    <dgm:cxn modelId="{A0AAE169-F55F-4678-BAAB-EBD26197DA45}" srcId="{DE45DA0D-EEA5-479B-816E-2B1529FB6C50}" destId="{94272EEA-5611-4739-BED8-13EDE8A40835}" srcOrd="7" destOrd="0" parTransId="{889A4EA1-59AD-4828-9708-D63B7BA8FB7C}" sibTransId="{87F97738-1F87-4C7D-AEA4-55A7A22636B5}"/>
    <dgm:cxn modelId="{B7208D48-1980-4F02-90CA-1BDB8470B9D7}" type="presOf" srcId="{C87CA9F0-DDEA-40D5-85DF-C0C76956A8C4}" destId="{67CCF6C6-B714-45F5-87DE-6401A2D5E135}" srcOrd="0" destOrd="3" presId="urn:microsoft.com/office/officeart/2005/8/layout/vList6"/>
    <dgm:cxn modelId="{45E4C1BA-6699-4E47-B7C6-85844EB0F9DC}" type="presOf" srcId="{FB7B8FCC-C950-4B5D-A11A-F51BE13AF498}" destId="{114CCBF4-3472-486D-82CD-4D85FFD3E995}" srcOrd="0" destOrd="2" presId="urn:microsoft.com/office/officeart/2005/8/layout/vList6"/>
    <dgm:cxn modelId="{7FC15E3C-05A1-45EC-B3E9-2F6616C1EB4D}" srcId="{7FF54FF4-A970-478A-A77F-F04E94EB1DFD}" destId="{DE45DA0D-EEA5-479B-816E-2B1529FB6C50}" srcOrd="1" destOrd="0" parTransId="{7875C4ED-844A-4E8B-BAAD-28BEFA833CC1}" sibTransId="{C9D2AFD0-1B49-412C-8F40-D24B3B3EA435}"/>
    <dgm:cxn modelId="{6F097C59-D715-41B6-9D81-77E09D43FD6D}" type="presOf" srcId="{3EFDF9C8-8634-472C-B134-4361F4E5594A}" destId="{114CCBF4-3472-486D-82CD-4D85FFD3E995}" srcOrd="0" destOrd="1" presId="urn:microsoft.com/office/officeart/2005/8/layout/vList6"/>
    <dgm:cxn modelId="{62890719-1F02-4240-AAFB-8898C6CBD52D}" type="presOf" srcId="{94272EEA-5611-4739-BED8-13EDE8A40835}" destId="{67CCF6C6-B714-45F5-87DE-6401A2D5E135}" srcOrd="0" destOrd="7" presId="urn:microsoft.com/office/officeart/2005/8/layout/vList6"/>
    <dgm:cxn modelId="{B3CD9A0D-16E5-4AFD-A34F-B348CB21749D}" srcId="{FF9C2364-76A6-4E72-923E-763E3E418B51}" destId="{3EFDF9C8-8634-472C-B134-4361F4E5594A}" srcOrd="1" destOrd="0" parTransId="{24E21925-60A3-412F-90B0-FA379C59F0DD}" sibTransId="{F7902A6A-7DC3-485C-B938-BF376C578E99}"/>
    <dgm:cxn modelId="{90796DF6-C32A-43EA-AC85-E0FD9C721142}" srcId="{FF9C2364-76A6-4E72-923E-763E3E418B51}" destId="{6549AABC-2193-438A-B5E5-81AB54561036}" srcOrd="0" destOrd="0" parTransId="{7786566F-2C70-4133-BA7A-BD0F6CD00564}" sibTransId="{8F0061EB-FA8A-47AB-8529-CB1A68CE4D2C}"/>
    <dgm:cxn modelId="{DEC2348D-D540-4563-B7CE-BDBC3D9F3003}" srcId="{FF9C2364-76A6-4E72-923E-763E3E418B51}" destId="{BBC79EC5-9FB7-481E-A9E0-C5BF45806A04}" srcOrd="5" destOrd="0" parTransId="{159A510C-9300-46F4-88A2-CC107F604C18}" sibTransId="{4EF05235-1DDB-440B-9934-1922841D4D06}"/>
    <dgm:cxn modelId="{1B56D7AC-F22A-48B5-B96A-FA1C13FE2169}" srcId="{DE45DA0D-EEA5-479B-816E-2B1529FB6C50}" destId="{AC89E6ED-3890-4EC1-ACCD-DB8621DB3BBF}" srcOrd="0" destOrd="0" parTransId="{2162A25D-E6FC-43C0-86BE-7B7B2DBF490F}" sibTransId="{72175D63-101F-4E60-B18B-EEB7F9F8CF3B}"/>
    <dgm:cxn modelId="{F9D402AE-1B58-49DC-87BF-582B69D33C41}" type="presOf" srcId="{DE45DA0D-EEA5-479B-816E-2B1529FB6C50}" destId="{3B99E7D0-2EF2-4727-9636-9FD28E300694}" srcOrd="0" destOrd="0" presId="urn:microsoft.com/office/officeart/2005/8/layout/vList6"/>
    <dgm:cxn modelId="{893D82CE-BFF6-4479-AE77-1B677C13ADEA}" type="presOf" srcId="{BCE3574F-BB8F-4511-9EB4-5E2AA5402570}" destId="{114CCBF4-3472-486D-82CD-4D85FFD3E995}" srcOrd="0" destOrd="3" presId="urn:microsoft.com/office/officeart/2005/8/layout/vList6"/>
    <dgm:cxn modelId="{2F701E14-CF94-435F-B0B5-059759ADB1BB}" type="presParOf" srcId="{365CF5BB-B2F7-48B9-AEC1-B47DEFA6FC16}" destId="{0B5511EE-D4BF-46B6-A056-0F0F036BC7E7}" srcOrd="0" destOrd="0" presId="urn:microsoft.com/office/officeart/2005/8/layout/vList6"/>
    <dgm:cxn modelId="{AE7BE574-5E5E-493E-B3EA-A1EB2B00DD1C}" type="presParOf" srcId="{0B5511EE-D4BF-46B6-A056-0F0F036BC7E7}" destId="{3DD88C83-5750-423F-9A53-013FA3C594BA}" srcOrd="0" destOrd="0" presId="urn:microsoft.com/office/officeart/2005/8/layout/vList6"/>
    <dgm:cxn modelId="{D794B39F-5B56-4133-90A3-56D29F03B504}" type="presParOf" srcId="{0B5511EE-D4BF-46B6-A056-0F0F036BC7E7}" destId="{114CCBF4-3472-486D-82CD-4D85FFD3E995}" srcOrd="1" destOrd="0" presId="urn:microsoft.com/office/officeart/2005/8/layout/vList6"/>
    <dgm:cxn modelId="{D94C2BEC-8F99-4541-904E-EC3641AB974D}" type="presParOf" srcId="{365CF5BB-B2F7-48B9-AEC1-B47DEFA6FC16}" destId="{87D6AFE6-184D-489C-9127-EBA14789504A}" srcOrd="1" destOrd="0" presId="urn:microsoft.com/office/officeart/2005/8/layout/vList6"/>
    <dgm:cxn modelId="{448E6CD2-A11E-4898-850A-470308C4A316}" type="presParOf" srcId="{365CF5BB-B2F7-48B9-AEC1-B47DEFA6FC16}" destId="{DFFAF6EE-55D4-4E90-8F1D-A402BBD53F16}" srcOrd="2" destOrd="0" presId="urn:microsoft.com/office/officeart/2005/8/layout/vList6"/>
    <dgm:cxn modelId="{F88FF4E4-7598-4F73-8804-0275A7BBCFC9}" type="presParOf" srcId="{DFFAF6EE-55D4-4E90-8F1D-A402BBD53F16}" destId="{3B99E7D0-2EF2-4727-9636-9FD28E300694}" srcOrd="0" destOrd="0" presId="urn:microsoft.com/office/officeart/2005/8/layout/vList6"/>
    <dgm:cxn modelId="{99CFF2EA-B67F-40A7-9033-5EA292FE13EF}" type="presParOf" srcId="{DFFAF6EE-55D4-4E90-8F1D-A402BBD53F16}" destId="{67CCF6C6-B714-45F5-87DE-6401A2D5E135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142D3-9D4D-40C8-803B-187ACD06D748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F1F2F32-CAB8-4E60-991F-E506FB4EA129}">
      <dgm:prSet phldrT="[Texte]"/>
      <dgm:spPr/>
      <dgm:t>
        <a:bodyPr/>
        <a:lstStyle/>
        <a:p>
          <a:r>
            <a:rPr lang="fr-FR" dirty="0"/>
            <a:t>Licence Professionnelle</a:t>
          </a:r>
        </a:p>
      </dgm:t>
    </dgm:pt>
    <dgm:pt modelId="{CF35EEE3-02E7-4429-BD98-84C3EC5CBD91}" type="parTrans" cxnId="{9D1E59D4-0E28-48AA-A2D9-8EC3D218D008}">
      <dgm:prSet/>
      <dgm:spPr/>
      <dgm:t>
        <a:bodyPr/>
        <a:lstStyle/>
        <a:p>
          <a:endParaRPr lang="fr-FR"/>
        </a:p>
      </dgm:t>
    </dgm:pt>
    <dgm:pt modelId="{194EE476-FE08-4D07-ABC5-B510D992E7FA}" type="sibTrans" cxnId="{9D1E59D4-0E28-48AA-A2D9-8EC3D218D008}">
      <dgm:prSet/>
      <dgm:spPr/>
      <dgm:t>
        <a:bodyPr/>
        <a:lstStyle/>
        <a:p>
          <a:endParaRPr lang="fr-FR"/>
        </a:p>
      </dgm:t>
    </dgm:pt>
    <dgm:pt modelId="{9E7561B3-AE1A-43CC-B564-9918CB7D0650}">
      <dgm:prSet phldrT="[Texte]"/>
      <dgm:spPr/>
      <dgm:t>
        <a:bodyPr/>
        <a:lstStyle/>
        <a:p>
          <a:r>
            <a:rPr lang="fr-FR" dirty="0"/>
            <a:t>Marketing manager opérationnel</a:t>
          </a:r>
        </a:p>
      </dgm:t>
    </dgm:pt>
    <dgm:pt modelId="{CE561691-88BE-43FD-BA2B-328DC7FCDC5C}" type="parTrans" cxnId="{AA7C132E-359D-4443-89D6-E91717002576}">
      <dgm:prSet/>
      <dgm:spPr/>
      <dgm:t>
        <a:bodyPr/>
        <a:lstStyle/>
        <a:p>
          <a:endParaRPr lang="fr-FR"/>
        </a:p>
      </dgm:t>
    </dgm:pt>
    <dgm:pt modelId="{6C155A61-26E2-4281-B725-EA7E2ABE269C}" type="sibTrans" cxnId="{AA7C132E-359D-4443-89D6-E91717002576}">
      <dgm:prSet/>
      <dgm:spPr/>
      <dgm:t>
        <a:bodyPr/>
        <a:lstStyle/>
        <a:p>
          <a:endParaRPr lang="fr-FR"/>
        </a:p>
      </dgm:t>
    </dgm:pt>
    <dgm:pt modelId="{27633B52-8ED5-45B5-8340-C25879796DE3}">
      <dgm:prSet phldrT="[Texte]"/>
      <dgm:spPr/>
      <dgm:t>
        <a:bodyPr/>
        <a:lstStyle/>
        <a:p>
          <a:r>
            <a:rPr lang="fr-FR" dirty="0"/>
            <a:t>Agroalimentaire </a:t>
          </a:r>
        </a:p>
      </dgm:t>
    </dgm:pt>
    <dgm:pt modelId="{6121ACBC-E29D-4539-A6C4-0928A3AF365F}" type="parTrans" cxnId="{978276F1-D746-4620-903B-5C9E867B1FE8}">
      <dgm:prSet/>
      <dgm:spPr/>
      <dgm:t>
        <a:bodyPr/>
        <a:lstStyle/>
        <a:p>
          <a:endParaRPr lang="fr-FR"/>
        </a:p>
      </dgm:t>
    </dgm:pt>
    <dgm:pt modelId="{B0772F6E-9120-4B9A-A673-A359E9C55322}" type="sibTrans" cxnId="{978276F1-D746-4620-903B-5C9E867B1FE8}">
      <dgm:prSet/>
      <dgm:spPr/>
      <dgm:t>
        <a:bodyPr/>
        <a:lstStyle/>
        <a:p>
          <a:endParaRPr lang="fr-FR"/>
        </a:p>
      </dgm:t>
    </dgm:pt>
    <dgm:pt modelId="{08201512-44A6-48BE-97C6-F7C6C892070D}">
      <dgm:prSet phldrT="[Texte]"/>
      <dgm:spPr/>
      <dgm:t>
        <a:bodyPr/>
        <a:lstStyle/>
        <a:p>
          <a:r>
            <a:rPr lang="fr-FR" dirty="0" err="1"/>
            <a:t>Bachelor</a:t>
          </a:r>
          <a:endParaRPr lang="fr-FR" dirty="0"/>
        </a:p>
      </dgm:t>
    </dgm:pt>
    <dgm:pt modelId="{E4E9C5C3-0A6A-47EF-BCF8-E77A4C275189}" type="parTrans" cxnId="{7F015248-F18D-4C29-BEEE-6E89AED314E0}">
      <dgm:prSet/>
      <dgm:spPr/>
      <dgm:t>
        <a:bodyPr/>
        <a:lstStyle/>
        <a:p>
          <a:endParaRPr lang="fr-FR"/>
        </a:p>
      </dgm:t>
    </dgm:pt>
    <dgm:pt modelId="{E31D39EC-0BDE-445C-B7FD-011FE0D64AAD}" type="sibTrans" cxnId="{7F015248-F18D-4C29-BEEE-6E89AED314E0}">
      <dgm:prSet/>
      <dgm:spPr/>
      <dgm:t>
        <a:bodyPr/>
        <a:lstStyle/>
        <a:p>
          <a:endParaRPr lang="fr-FR"/>
        </a:p>
      </dgm:t>
    </dgm:pt>
    <dgm:pt modelId="{4D05B40D-F7B9-42CD-9380-9D699674D29E}">
      <dgm:prSet phldrT="[Texte]"/>
      <dgm:spPr/>
      <dgm:t>
        <a:bodyPr/>
        <a:lstStyle/>
        <a:p>
          <a:r>
            <a:rPr lang="fr-FR" dirty="0"/>
            <a:t>Commerce</a:t>
          </a:r>
        </a:p>
      </dgm:t>
    </dgm:pt>
    <dgm:pt modelId="{B202E9B4-3E7E-47FE-9538-BEEA0BF3B919}" type="parTrans" cxnId="{FD865A4E-30EE-4657-80D5-6C83F5161C85}">
      <dgm:prSet/>
      <dgm:spPr/>
      <dgm:t>
        <a:bodyPr/>
        <a:lstStyle/>
        <a:p>
          <a:endParaRPr lang="fr-FR"/>
        </a:p>
      </dgm:t>
    </dgm:pt>
    <dgm:pt modelId="{72139AF9-D9A4-4094-A2DC-0B276C614E35}" type="sibTrans" cxnId="{FD865A4E-30EE-4657-80D5-6C83F5161C85}">
      <dgm:prSet/>
      <dgm:spPr/>
      <dgm:t>
        <a:bodyPr/>
        <a:lstStyle/>
        <a:p>
          <a:endParaRPr lang="fr-FR"/>
        </a:p>
      </dgm:t>
    </dgm:pt>
    <dgm:pt modelId="{F2308B7D-E5FD-449A-80CD-8CEFF97D91CA}">
      <dgm:prSet phldrT="[Texte]"/>
      <dgm:spPr/>
      <dgm:t>
        <a:bodyPr/>
        <a:lstStyle/>
        <a:p>
          <a:r>
            <a:rPr lang="fr-FR" dirty="0"/>
            <a:t>Commerce international</a:t>
          </a:r>
        </a:p>
      </dgm:t>
    </dgm:pt>
    <dgm:pt modelId="{75145A51-87D1-4DC0-8E9D-1BC043CD64B3}" type="parTrans" cxnId="{44326A2F-6DC8-4A18-93E5-988882F7DCAE}">
      <dgm:prSet/>
      <dgm:spPr/>
      <dgm:t>
        <a:bodyPr/>
        <a:lstStyle/>
        <a:p>
          <a:endParaRPr lang="fr-FR"/>
        </a:p>
      </dgm:t>
    </dgm:pt>
    <dgm:pt modelId="{C831A3B1-3CA6-4D3A-8660-0CB8C3DE1466}" type="sibTrans" cxnId="{44326A2F-6DC8-4A18-93E5-988882F7DCAE}">
      <dgm:prSet/>
      <dgm:spPr/>
      <dgm:t>
        <a:bodyPr/>
        <a:lstStyle/>
        <a:p>
          <a:endParaRPr lang="fr-FR"/>
        </a:p>
      </dgm:t>
    </dgm:pt>
    <dgm:pt modelId="{4BC01E3C-676A-472E-8560-A3ACFB84AB48}">
      <dgm:prSet phldrT="[Texte]"/>
      <dgm:spPr/>
      <dgm:t>
        <a:bodyPr/>
        <a:lstStyle/>
        <a:p>
          <a:r>
            <a:rPr lang="fr-FR" dirty="0"/>
            <a:t>Ecole de commerce</a:t>
          </a:r>
        </a:p>
      </dgm:t>
    </dgm:pt>
    <dgm:pt modelId="{4A8531D8-760F-4FF1-AACA-0B3479B4A2D9}" type="parTrans" cxnId="{E8944539-3792-4E34-8249-7B965112205B}">
      <dgm:prSet/>
      <dgm:spPr/>
      <dgm:t>
        <a:bodyPr/>
        <a:lstStyle/>
        <a:p>
          <a:endParaRPr lang="fr-FR"/>
        </a:p>
      </dgm:t>
    </dgm:pt>
    <dgm:pt modelId="{BF46A1E5-4F74-48F3-BAD9-030F5C038232}" type="sibTrans" cxnId="{E8944539-3792-4E34-8249-7B965112205B}">
      <dgm:prSet/>
      <dgm:spPr/>
      <dgm:t>
        <a:bodyPr/>
        <a:lstStyle/>
        <a:p>
          <a:endParaRPr lang="fr-FR"/>
        </a:p>
      </dgm:t>
    </dgm:pt>
    <dgm:pt modelId="{8E6B3406-3636-4042-A25B-88EFF62AD969}">
      <dgm:prSet phldrT="[Texte]"/>
      <dgm:spPr/>
      <dgm:t>
        <a:bodyPr/>
        <a:lstStyle/>
        <a:p>
          <a:r>
            <a:rPr lang="fr-FR" dirty="0"/>
            <a:t>Concours Passerelle</a:t>
          </a:r>
        </a:p>
      </dgm:t>
    </dgm:pt>
    <dgm:pt modelId="{4540ED71-4331-4456-8BF2-DAE50E2C519E}" type="parTrans" cxnId="{7419BEE8-3F1F-4576-8259-8F3140DD3ECE}">
      <dgm:prSet/>
      <dgm:spPr/>
      <dgm:t>
        <a:bodyPr/>
        <a:lstStyle/>
        <a:p>
          <a:endParaRPr lang="fr-FR"/>
        </a:p>
      </dgm:t>
    </dgm:pt>
    <dgm:pt modelId="{B5F3DE4A-911F-4BCA-A98D-13F0D9E3F797}" type="sibTrans" cxnId="{7419BEE8-3F1F-4576-8259-8F3140DD3ECE}">
      <dgm:prSet/>
      <dgm:spPr/>
      <dgm:t>
        <a:bodyPr/>
        <a:lstStyle/>
        <a:p>
          <a:endParaRPr lang="fr-FR"/>
        </a:p>
      </dgm:t>
    </dgm:pt>
    <dgm:pt modelId="{E72FB479-D861-4127-92C7-5601D1ECCB41}">
      <dgm:prSet phldrT="[Texte]"/>
      <dgm:spPr/>
      <dgm:t>
        <a:bodyPr/>
        <a:lstStyle/>
        <a:p>
          <a:r>
            <a:rPr lang="fr-FR" dirty="0"/>
            <a:t>Concours Tremplin</a:t>
          </a:r>
        </a:p>
      </dgm:t>
    </dgm:pt>
    <dgm:pt modelId="{CFD50038-C002-4BE3-971B-DA7D1CC7E1D2}" type="parTrans" cxnId="{04C48162-2ED0-44F3-9691-D966C36F5B1C}">
      <dgm:prSet/>
      <dgm:spPr/>
      <dgm:t>
        <a:bodyPr/>
        <a:lstStyle/>
        <a:p>
          <a:endParaRPr lang="fr-FR"/>
        </a:p>
      </dgm:t>
    </dgm:pt>
    <dgm:pt modelId="{7F050CB5-ED9A-4075-8A70-B969FCF3656D}" type="sibTrans" cxnId="{04C48162-2ED0-44F3-9691-D966C36F5B1C}">
      <dgm:prSet/>
      <dgm:spPr/>
      <dgm:t>
        <a:bodyPr/>
        <a:lstStyle/>
        <a:p>
          <a:endParaRPr lang="fr-FR"/>
        </a:p>
      </dgm:t>
    </dgm:pt>
    <dgm:pt modelId="{AF402831-AAB7-4707-BD3B-5B3DE5C22CBF}">
      <dgm:prSet phldrT="[Texte]"/>
      <dgm:spPr/>
      <dgm:t>
        <a:bodyPr/>
        <a:lstStyle/>
        <a:p>
          <a:r>
            <a:rPr lang="fr-FR" dirty="0"/>
            <a:t>Marketing </a:t>
          </a:r>
        </a:p>
      </dgm:t>
    </dgm:pt>
    <dgm:pt modelId="{80154E31-930D-451D-BEBE-AE70F0157FD3}" type="parTrans" cxnId="{25109621-DD20-4806-B43A-CF4CCDB02D26}">
      <dgm:prSet/>
      <dgm:spPr/>
      <dgm:t>
        <a:bodyPr/>
        <a:lstStyle/>
        <a:p>
          <a:endParaRPr lang="fr-FR"/>
        </a:p>
      </dgm:t>
    </dgm:pt>
    <dgm:pt modelId="{A9FB7EA9-C495-469F-8C45-A26B045DB480}" type="sibTrans" cxnId="{25109621-DD20-4806-B43A-CF4CCDB02D26}">
      <dgm:prSet/>
      <dgm:spPr/>
      <dgm:t>
        <a:bodyPr/>
        <a:lstStyle/>
        <a:p>
          <a:endParaRPr lang="fr-FR"/>
        </a:p>
      </dgm:t>
    </dgm:pt>
    <dgm:pt modelId="{1648727D-F245-4958-ABC2-1CAF56D1DC72}">
      <dgm:prSet phldrT="[Texte]"/>
      <dgm:spPr/>
      <dgm:t>
        <a:bodyPr/>
        <a:lstStyle/>
        <a:p>
          <a:r>
            <a:rPr lang="fr-FR" dirty="0"/>
            <a:t>Management </a:t>
          </a:r>
        </a:p>
      </dgm:t>
    </dgm:pt>
    <dgm:pt modelId="{7CFB175D-8B36-4BDA-A360-BD8FA2D0ADA4}" type="parTrans" cxnId="{59935ACA-CD74-43DE-8E45-4C3AA64D416A}">
      <dgm:prSet/>
      <dgm:spPr/>
      <dgm:t>
        <a:bodyPr/>
        <a:lstStyle/>
        <a:p>
          <a:endParaRPr lang="fr-FR"/>
        </a:p>
      </dgm:t>
    </dgm:pt>
    <dgm:pt modelId="{A69B5ADC-0057-47E3-8D17-867ABA9C9DCB}" type="sibTrans" cxnId="{59935ACA-CD74-43DE-8E45-4C3AA64D416A}">
      <dgm:prSet/>
      <dgm:spPr/>
      <dgm:t>
        <a:bodyPr/>
        <a:lstStyle/>
        <a:p>
          <a:endParaRPr lang="fr-FR"/>
        </a:p>
      </dgm:t>
    </dgm:pt>
    <dgm:pt modelId="{FE0A6401-BF60-4905-94A8-E65B4C383A81}">
      <dgm:prSet phldrT="[Texte]"/>
      <dgm:spPr/>
      <dgm:t>
        <a:bodyPr/>
        <a:lstStyle/>
        <a:p>
          <a:r>
            <a:rPr lang="fr-FR" dirty="0"/>
            <a:t>Communication</a:t>
          </a:r>
        </a:p>
      </dgm:t>
    </dgm:pt>
    <dgm:pt modelId="{D471945B-8331-437C-B334-30EFF47DF2AD}" type="parTrans" cxnId="{10E757AB-F572-430F-8601-AB4CE2BCA7ED}">
      <dgm:prSet/>
      <dgm:spPr/>
      <dgm:t>
        <a:bodyPr/>
        <a:lstStyle/>
        <a:p>
          <a:endParaRPr lang="fr-FR"/>
        </a:p>
      </dgm:t>
    </dgm:pt>
    <dgm:pt modelId="{FFC4DF85-0CB7-4EFC-B079-C9A41026FF31}" type="sibTrans" cxnId="{10E757AB-F572-430F-8601-AB4CE2BCA7ED}">
      <dgm:prSet/>
      <dgm:spPr/>
      <dgm:t>
        <a:bodyPr/>
        <a:lstStyle/>
        <a:p>
          <a:endParaRPr lang="fr-FR"/>
        </a:p>
      </dgm:t>
    </dgm:pt>
    <dgm:pt modelId="{B008097D-2B8B-41AC-9FA4-9589B9EF9D19}">
      <dgm:prSet phldrT="[Texte]"/>
      <dgm:spPr/>
      <dgm:t>
        <a:bodyPr/>
        <a:lstStyle/>
        <a:p>
          <a:r>
            <a:rPr lang="fr-FR" dirty="0"/>
            <a:t>Ressources Humaines</a:t>
          </a:r>
        </a:p>
      </dgm:t>
    </dgm:pt>
    <dgm:pt modelId="{4107DE81-DA8D-4DF6-A204-7D9C075A415A}" type="parTrans" cxnId="{056BA26F-6887-472B-B818-D97A001E1AF2}">
      <dgm:prSet/>
      <dgm:spPr/>
      <dgm:t>
        <a:bodyPr/>
        <a:lstStyle/>
        <a:p>
          <a:endParaRPr lang="fr-FR"/>
        </a:p>
      </dgm:t>
    </dgm:pt>
    <dgm:pt modelId="{E638B97A-00B0-4716-865C-98749A58294A}" type="sibTrans" cxnId="{056BA26F-6887-472B-B818-D97A001E1AF2}">
      <dgm:prSet/>
      <dgm:spPr/>
      <dgm:t>
        <a:bodyPr/>
        <a:lstStyle/>
        <a:p>
          <a:endParaRPr lang="fr-FR"/>
        </a:p>
      </dgm:t>
    </dgm:pt>
    <dgm:pt modelId="{5AE65EFC-EF7F-4F44-A69E-7CC67DF418D4}">
      <dgm:prSet phldrT="[Texte]"/>
      <dgm:spPr/>
      <dgm:t>
        <a:bodyPr/>
        <a:lstStyle/>
        <a:p>
          <a:r>
            <a:rPr lang="fr-FR" dirty="0"/>
            <a:t>Management de point de vente</a:t>
          </a:r>
        </a:p>
      </dgm:t>
    </dgm:pt>
    <dgm:pt modelId="{0D2C5AFE-427B-4681-AF68-A169B955C53E}" type="parTrans" cxnId="{077A50B5-B58C-4137-AC73-D347191C1409}">
      <dgm:prSet/>
      <dgm:spPr/>
      <dgm:t>
        <a:bodyPr/>
        <a:lstStyle/>
        <a:p>
          <a:endParaRPr lang="fr-FR"/>
        </a:p>
      </dgm:t>
    </dgm:pt>
    <dgm:pt modelId="{E56BCD44-07D7-43AF-B879-CDB62AE26EB4}" type="sibTrans" cxnId="{077A50B5-B58C-4137-AC73-D347191C1409}">
      <dgm:prSet/>
      <dgm:spPr/>
      <dgm:t>
        <a:bodyPr/>
        <a:lstStyle/>
        <a:p>
          <a:endParaRPr lang="fr-FR"/>
        </a:p>
      </dgm:t>
    </dgm:pt>
    <dgm:pt modelId="{BBEC5A42-54B8-42BD-9D87-B864AC12DCA5}">
      <dgm:prSet phldrT="[Texte]"/>
      <dgm:spPr/>
      <dgm:t>
        <a:bodyPr/>
        <a:lstStyle/>
        <a:p>
          <a:r>
            <a:rPr lang="fr-FR" dirty="0"/>
            <a:t>Distribution</a:t>
          </a:r>
        </a:p>
      </dgm:t>
    </dgm:pt>
    <dgm:pt modelId="{721CB97F-C1B5-454B-A615-D2BDC9F834BA}" type="parTrans" cxnId="{809EFE9D-F5EE-412C-B841-42B2E5E4C689}">
      <dgm:prSet/>
      <dgm:spPr/>
      <dgm:t>
        <a:bodyPr/>
        <a:lstStyle/>
        <a:p>
          <a:endParaRPr lang="fr-FR"/>
        </a:p>
      </dgm:t>
    </dgm:pt>
    <dgm:pt modelId="{FE762AE1-81E0-4558-A7D1-F812052537E3}" type="sibTrans" cxnId="{809EFE9D-F5EE-412C-B841-42B2E5E4C689}">
      <dgm:prSet/>
      <dgm:spPr/>
      <dgm:t>
        <a:bodyPr/>
        <a:lstStyle/>
        <a:p>
          <a:endParaRPr lang="fr-FR"/>
        </a:p>
      </dgm:t>
    </dgm:pt>
    <dgm:pt modelId="{765A2A65-3E2B-4E8D-8008-E5FA6E4BFFE0}">
      <dgm:prSet phldrT="[Texte]"/>
      <dgm:spPr/>
      <dgm:t>
        <a:bodyPr/>
        <a:lstStyle/>
        <a:p>
          <a:r>
            <a:rPr lang="fr-FR" dirty="0"/>
            <a:t>Achat et logistique</a:t>
          </a:r>
        </a:p>
      </dgm:t>
    </dgm:pt>
    <dgm:pt modelId="{455512E1-995C-45A2-BF42-1665D48837E4}" type="parTrans" cxnId="{8C338F99-3817-41CD-953E-0BEF7E6C597E}">
      <dgm:prSet/>
      <dgm:spPr/>
      <dgm:t>
        <a:bodyPr/>
        <a:lstStyle/>
        <a:p>
          <a:endParaRPr lang="fr-FR"/>
        </a:p>
      </dgm:t>
    </dgm:pt>
    <dgm:pt modelId="{08C7B006-BE1D-4E8B-A202-EC14F399D676}" type="sibTrans" cxnId="{8C338F99-3817-41CD-953E-0BEF7E6C597E}">
      <dgm:prSet/>
      <dgm:spPr/>
      <dgm:t>
        <a:bodyPr/>
        <a:lstStyle/>
        <a:p>
          <a:endParaRPr lang="fr-FR"/>
        </a:p>
      </dgm:t>
    </dgm:pt>
    <dgm:pt modelId="{0EDD4234-DEEB-4A4D-9F77-2B84611B99F0}">
      <dgm:prSet phldrT="[Texte]"/>
      <dgm:spPr/>
      <dgm:t>
        <a:bodyPr/>
        <a:lstStyle/>
        <a:p>
          <a:r>
            <a:rPr lang="fr-FR" dirty="0"/>
            <a:t>Commerce en ligne</a:t>
          </a:r>
        </a:p>
      </dgm:t>
    </dgm:pt>
    <dgm:pt modelId="{305CE504-012C-4897-9682-9C9CE4455690}" type="parTrans" cxnId="{DEFA4CDD-4F60-4432-93AF-BEBF016061E2}">
      <dgm:prSet/>
      <dgm:spPr/>
      <dgm:t>
        <a:bodyPr/>
        <a:lstStyle/>
        <a:p>
          <a:endParaRPr lang="fr-FR"/>
        </a:p>
      </dgm:t>
    </dgm:pt>
    <dgm:pt modelId="{F97F2CEF-5C62-41BC-B539-779151DB001B}" type="sibTrans" cxnId="{DEFA4CDD-4F60-4432-93AF-BEBF016061E2}">
      <dgm:prSet/>
      <dgm:spPr/>
      <dgm:t>
        <a:bodyPr/>
        <a:lstStyle/>
        <a:p>
          <a:endParaRPr lang="fr-FR"/>
        </a:p>
      </dgm:t>
    </dgm:pt>
    <dgm:pt modelId="{B5FCBBBF-E7C1-4E29-81DF-DE2BD350CC27}">
      <dgm:prSet phldrT="[Texte]"/>
      <dgm:spPr/>
      <dgm:t>
        <a:bodyPr/>
        <a:lstStyle/>
        <a:p>
          <a:r>
            <a:rPr lang="fr-FR" dirty="0"/>
            <a:t>Conseil gestionnaire de clientèle</a:t>
          </a:r>
        </a:p>
      </dgm:t>
    </dgm:pt>
    <dgm:pt modelId="{4A7C4047-553F-4053-B8DD-3F607D7E6362}" type="parTrans" cxnId="{7FB00D5F-F0F8-489D-A8FD-5C66C90014FE}">
      <dgm:prSet/>
      <dgm:spPr/>
      <dgm:t>
        <a:bodyPr/>
        <a:lstStyle/>
        <a:p>
          <a:endParaRPr lang="fr-FR"/>
        </a:p>
      </dgm:t>
    </dgm:pt>
    <dgm:pt modelId="{2ED6560C-BFE6-4E38-85C8-C109FC1EA092}" type="sibTrans" cxnId="{7FB00D5F-F0F8-489D-A8FD-5C66C90014FE}">
      <dgm:prSet/>
      <dgm:spPr/>
      <dgm:t>
        <a:bodyPr/>
        <a:lstStyle/>
        <a:p>
          <a:endParaRPr lang="fr-FR"/>
        </a:p>
      </dgm:t>
    </dgm:pt>
    <dgm:pt modelId="{00A2D010-8789-4E6D-8153-AEE5ACB86FC3}">
      <dgm:prSet phldrT="[Texte]"/>
      <dgm:spPr/>
      <dgm:t>
        <a:bodyPr/>
        <a:lstStyle/>
        <a:p>
          <a:r>
            <a:rPr lang="fr-FR" dirty="0"/>
            <a:t>Gestion et transaction immobilière </a:t>
          </a:r>
        </a:p>
      </dgm:t>
    </dgm:pt>
    <dgm:pt modelId="{C3C6662F-E962-4822-B370-9B95BA1E1E24}" type="parTrans" cxnId="{3A1DEE53-326D-4B53-8178-0FD1108C71B9}">
      <dgm:prSet/>
      <dgm:spPr/>
      <dgm:t>
        <a:bodyPr/>
        <a:lstStyle/>
        <a:p>
          <a:endParaRPr lang="fr-FR"/>
        </a:p>
      </dgm:t>
    </dgm:pt>
    <dgm:pt modelId="{B208BA46-5161-410A-B956-6AF69163F36C}" type="sibTrans" cxnId="{3A1DEE53-326D-4B53-8178-0FD1108C71B9}">
      <dgm:prSet/>
      <dgm:spPr/>
      <dgm:t>
        <a:bodyPr/>
        <a:lstStyle/>
        <a:p>
          <a:endParaRPr lang="fr-FR"/>
        </a:p>
      </dgm:t>
    </dgm:pt>
    <dgm:pt modelId="{A827E6C3-488D-406E-AC58-D6C35E8F5A1C}">
      <dgm:prSet phldrT="[Texte]"/>
      <dgm:spPr/>
      <dgm:t>
        <a:bodyPr/>
        <a:lstStyle/>
        <a:p>
          <a:r>
            <a:rPr lang="fr-FR" dirty="0" err="1"/>
            <a:t>Etc</a:t>
          </a:r>
          <a:r>
            <a:rPr lang="fr-FR" dirty="0"/>
            <a:t> …..</a:t>
          </a:r>
        </a:p>
      </dgm:t>
    </dgm:pt>
    <dgm:pt modelId="{CBC34568-AD3B-42DF-88D5-5F89C9D02D4C}" type="parTrans" cxnId="{989037C7-6D07-4DDA-BA17-CCAF22F62B80}">
      <dgm:prSet/>
      <dgm:spPr/>
      <dgm:t>
        <a:bodyPr/>
        <a:lstStyle/>
        <a:p>
          <a:endParaRPr lang="fr-FR"/>
        </a:p>
      </dgm:t>
    </dgm:pt>
    <dgm:pt modelId="{011423F4-425D-418D-87B9-E92C1FB19CE9}" type="sibTrans" cxnId="{989037C7-6D07-4DDA-BA17-CCAF22F62B80}">
      <dgm:prSet/>
      <dgm:spPr/>
      <dgm:t>
        <a:bodyPr/>
        <a:lstStyle/>
        <a:p>
          <a:endParaRPr lang="fr-FR"/>
        </a:p>
      </dgm:t>
    </dgm:pt>
    <dgm:pt modelId="{ED0CAE7D-41DC-4B1D-8162-20BFB3242242}">
      <dgm:prSet phldrT="[Texte]"/>
      <dgm:spPr/>
      <dgm:t>
        <a:bodyPr/>
        <a:lstStyle/>
        <a:p>
          <a:endParaRPr lang="fr-FR" dirty="0"/>
        </a:p>
      </dgm:t>
    </dgm:pt>
    <dgm:pt modelId="{A674B2E6-EFF0-4E64-92B0-99E357382A8B}" type="parTrans" cxnId="{55F39D67-73BF-4F47-8F10-88786DFDB0FD}">
      <dgm:prSet/>
      <dgm:spPr/>
      <dgm:t>
        <a:bodyPr/>
        <a:lstStyle/>
        <a:p>
          <a:endParaRPr lang="fr-FR"/>
        </a:p>
      </dgm:t>
    </dgm:pt>
    <dgm:pt modelId="{7DABB790-72E1-4023-8E14-7763F11E64C3}" type="sibTrans" cxnId="{55F39D67-73BF-4F47-8F10-88786DFDB0FD}">
      <dgm:prSet/>
      <dgm:spPr/>
      <dgm:t>
        <a:bodyPr/>
        <a:lstStyle/>
        <a:p>
          <a:endParaRPr lang="fr-FR"/>
        </a:p>
      </dgm:t>
    </dgm:pt>
    <dgm:pt modelId="{4F4C34EA-7B12-49D8-ADB6-6271CA2B1A8D}" type="pres">
      <dgm:prSet presAssocID="{7C0142D3-9D4D-40C8-803B-187ACD06D748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FA48F752-740B-48ED-AB5D-E9929BF020EF}" type="pres">
      <dgm:prSet presAssocID="{0F1F2F32-CAB8-4E60-991F-E506FB4EA129}" presName="compositeNode" presStyleCnt="0">
        <dgm:presLayoutVars>
          <dgm:bulletEnabled val="1"/>
        </dgm:presLayoutVars>
      </dgm:prSet>
      <dgm:spPr/>
    </dgm:pt>
    <dgm:pt modelId="{599D5FF8-77E4-4E23-90D9-44324D84CF04}" type="pres">
      <dgm:prSet presAssocID="{0F1F2F32-CAB8-4E60-991F-E506FB4EA129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1000" b="-11000"/>
          </a:stretch>
        </a:blipFill>
      </dgm:spPr>
    </dgm:pt>
    <dgm:pt modelId="{D0F98685-EA3C-4C17-8C91-5F180A58450A}" type="pres">
      <dgm:prSet presAssocID="{0F1F2F32-CAB8-4E60-991F-E506FB4EA12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C7BB53-D9B8-4C78-B75A-719008EC6E8D}" type="pres">
      <dgm:prSet presAssocID="{0F1F2F32-CAB8-4E60-991F-E506FB4EA129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28ED2A-DF1F-4D22-9BEF-B598BDC0EF69}" type="pres">
      <dgm:prSet presAssocID="{194EE476-FE08-4D07-ABC5-B510D992E7FA}" presName="sibTrans" presStyleCnt="0"/>
      <dgm:spPr/>
    </dgm:pt>
    <dgm:pt modelId="{CCA9D5C3-FC02-4727-A72E-AACAB6E7F0F9}" type="pres">
      <dgm:prSet presAssocID="{08201512-44A6-48BE-97C6-F7C6C892070D}" presName="compositeNode" presStyleCnt="0">
        <dgm:presLayoutVars>
          <dgm:bulletEnabled val="1"/>
        </dgm:presLayoutVars>
      </dgm:prSet>
      <dgm:spPr/>
    </dgm:pt>
    <dgm:pt modelId="{6C99A5EC-C87A-4983-8B65-E71116A43901}" type="pres">
      <dgm:prSet presAssocID="{08201512-44A6-48BE-97C6-F7C6C892070D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</dgm:pt>
    <dgm:pt modelId="{D4DE1F2A-8424-4FEF-A3DB-1F764575359C}" type="pres">
      <dgm:prSet presAssocID="{08201512-44A6-48BE-97C6-F7C6C892070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1B837E-006D-4368-A6D0-5C7AF624DDB2}" type="pres">
      <dgm:prSet presAssocID="{08201512-44A6-48BE-97C6-F7C6C892070D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7A2DB1-C7DE-44DA-9DE8-766853A8B39B}" type="pres">
      <dgm:prSet presAssocID="{E31D39EC-0BDE-445C-B7FD-011FE0D64AAD}" presName="sibTrans" presStyleCnt="0"/>
      <dgm:spPr/>
    </dgm:pt>
    <dgm:pt modelId="{AE889F1D-AD66-4F8B-8E69-854935FBA9BB}" type="pres">
      <dgm:prSet presAssocID="{4BC01E3C-676A-472E-8560-A3ACFB84AB48}" presName="compositeNode" presStyleCnt="0">
        <dgm:presLayoutVars>
          <dgm:bulletEnabled val="1"/>
        </dgm:presLayoutVars>
      </dgm:prSet>
      <dgm:spPr/>
    </dgm:pt>
    <dgm:pt modelId="{0CCACD2A-1A6E-4D92-A005-8A5E98F92AAA}" type="pres">
      <dgm:prSet presAssocID="{4BC01E3C-676A-472E-8560-A3ACFB84AB48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A30D0A5F-8DB3-45FB-B098-60ADFC7B49D7}" type="pres">
      <dgm:prSet presAssocID="{4BC01E3C-676A-472E-8560-A3ACFB84AB4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AFD690-2310-44D0-A7F3-0E61B1B9D236}" type="pres">
      <dgm:prSet presAssocID="{4BC01E3C-676A-472E-8560-A3ACFB84AB48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78276F1-D746-4620-903B-5C9E867B1FE8}" srcId="{0F1F2F32-CAB8-4E60-991F-E506FB4EA129}" destId="{27633B52-8ED5-45B5-8340-C25879796DE3}" srcOrd="7" destOrd="0" parTransId="{6121ACBC-E29D-4539-A6C4-0928A3AF365F}" sibTransId="{B0772F6E-9120-4B9A-A673-A359E9C55322}"/>
    <dgm:cxn modelId="{44326A2F-6DC8-4A18-93E5-988882F7DCAE}" srcId="{08201512-44A6-48BE-97C6-F7C6C892070D}" destId="{F2308B7D-E5FD-449A-80CD-8CEFF97D91CA}" srcOrd="1" destOrd="0" parTransId="{75145A51-87D1-4DC0-8E9D-1BC043CD64B3}" sibTransId="{C831A3B1-3CA6-4D3A-8660-0CB8C3DE1466}"/>
    <dgm:cxn modelId="{3A1DEE53-326D-4B53-8178-0FD1108C71B9}" srcId="{0F1F2F32-CAB8-4E60-991F-E506FB4EA129}" destId="{00A2D010-8789-4E6D-8153-AEE5ACB86FC3}" srcOrd="6" destOrd="0" parTransId="{C3C6662F-E962-4822-B370-9B95BA1E1E24}" sibTransId="{B208BA46-5161-410A-B956-6AF69163F36C}"/>
    <dgm:cxn modelId="{DEFA4CDD-4F60-4432-93AF-BEBF016061E2}" srcId="{0F1F2F32-CAB8-4E60-991F-E506FB4EA129}" destId="{0EDD4234-DEEB-4A4D-9F77-2B84611B99F0}" srcOrd="4" destOrd="0" parTransId="{305CE504-012C-4897-9682-9C9CE4455690}" sibTransId="{F97F2CEF-5C62-41BC-B539-779151DB001B}"/>
    <dgm:cxn modelId="{5D9D7697-BC78-4A01-B90F-CB58E30C0312}" type="presOf" srcId="{08201512-44A6-48BE-97C6-F7C6C892070D}" destId="{0D1B837E-006D-4368-A6D0-5C7AF624DDB2}" srcOrd="0" destOrd="0" presId="urn:microsoft.com/office/officeart/2005/8/layout/hList2#1"/>
    <dgm:cxn modelId="{7F015248-F18D-4C29-BEEE-6E89AED314E0}" srcId="{7C0142D3-9D4D-40C8-803B-187ACD06D748}" destId="{08201512-44A6-48BE-97C6-F7C6C892070D}" srcOrd="1" destOrd="0" parTransId="{E4E9C5C3-0A6A-47EF-BCF8-E77A4C275189}" sibTransId="{E31D39EC-0BDE-445C-B7FD-011FE0D64AAD}"/>
    <dgm:cxn modelId="{056BA26F-6887-472B-B818-D97A001E1AF2}" srcId="{08201512-44A6-48BE-97C6-F7C6C892070D}" destId="{B008097D-2B8B-41AC-9FA4-9589B9EF9D19}" srcOrd="5" destOrd="0" parTransId="{4107DE81-DA8D-4DF6-A204-7D9C075A415A}" sibTransId="{E638B97A-00B0-4716-865C-98749A58294A}"/>
    <dgm:cxn modelId="{53943C86-7E25-4118-8B1C-3DF51CD3A8F5}" type="presOf" srcId="{765A2A65-3E2B-4E8D-8008-E5FA6E4BFFE0}" destId="{D0F98685-EA3C-4C17-8C91-5F180A58450A}" srcOrd="0" destOrd="3" presId="urn:microsoft.com/office/officeart/2005/8/layout/hList2#1"/>
    <dgm:cxn modelId="{BBC50B01-8065-4485-B004-999F39C56B7E}" type="presOf" srcId="{0F1F2F32-CAB8-4E60-991F-E506FB4EA129}" destId="{9CC7BB53-D9B8-4C78-B75A-719008EC6E8D}" srcOrd="0" destOrd="0" presId="urn:microsoft.com/office/officeart/2005/8/layout/hList2#1"/>
    <dgm:cxn modelId="{05E5DB95-2AE8-413A-8CBE-E56F23102CF6}" type="presOf" srcId="{9E7561B3-AE1A-43CC-B564-9918CB7D0650}" destId="{D0F98685-EA3C-4C17-8C91-5F180A58450A}" srcOrd="0" destOrd="0" presId="urn:microsoft.com/office/officeart/2005/8/layout/hList2#1"/>
    <dgm:cxn modelId="{223A9D28-7056-4106-9CC5-FEABBB4CD550}" type="presOf" srcId="{A827E6C3-488D-406E-AC58-D6C35E8F5A1C}" destId="{D0F98685-EA3C-4C17-8C91-5F180A58450A}" srcOrd="0" destOrd="8" presId="urn:microsoft.com/office/officeart/2005/8/layout/hList2#1"/>
    <dgm:cxn modelId="{9D1E59D4-0E28-48AA-A2D9-8EC3D218D008}" srcId="{7C0142D3-9D4D-40C8-803B-187ACD06D748}" destId="{0F1F2F32-CAB8-4E60-991F-E506FB4EA129}" srcOrd="0" destOrd="0" parTransId="{CF35EEE3-02E7-4429-BD98-84C3EC5CBD91}" sibTransId="{194EE476-FE08-4D07-ABC5-B510D992E7FA}"/>
    <dgm:cxn modelId="{38727648-4E17-415C-B513-5121110220F4}" type="presOf" srcId="{8E6B3406-3636-4042-A25B-88EFF62AD969}" destId="{A30D0A5F-8DB3-45FB-B098-60ADFC7B49D7}" srcOrd="0" destOrd="0" presId="urn:microsoft.com/office/officeart/2005/8/layout/hList2#1"/>
    <dgm:cxn modelId="{59935ACA-CD74-43DE-8E45-4C3AA64D416A}" srcId="{08201512-44A6-48BE-97C6-F7C6C892070D}" destId="{1648727D-F245-4958-ABC2-1CAF56D1DC72}" srcOrd="3" destOrd="0" parTransId="{7CFB175D-8B36-4BDA-A360-BD8FA2D0ADA4}" sibTransId="{A69B5ADC-0057-47E3-8D17-867ABA9C9DCB}"/>
    <dgm:cxn modelId="{27ED008F-79E4-46C1-961B-3E6BF19B426C}" type="presOf" srcId="{ED0CAE7D-41DC-4B1D-8162-20BFB3242242}" destId="{A30D0A5F-8DB3-45FB-B098-60ADFC7B49D7}" srcOrd="0" destOrd="2" presId="urn:microsoft.com/office/officeart/2005/8/layout/hList2#1"/>
    <dgm:cxn modelId="{F6945EF6-A763-4247-9482-E54D848C4C84}" type="presOf" srcId="{B008097D-2B8B-41AC-9FA4-9589B9EF9D19}" destId="{D4DE1F2A-8424-4FEF-A3DB-1F764575359C}" srcOrd="0" destOrd="5" presId="urn:microsoft.com/office/officeart/2005/8/layout/hList2#1"/>
    <dgm:cxn modelId="{E8944539-3792-4E34-8249-7B965112205B}" srcId="{7C0142D3-9D4D-40C8-803B-187ACD06D748}" destId="{4BC01E3C-676A-472E-8560-A3ACFB84AB48}" srcOrd="2" destOrd="0" parTransId="{4A8531D8-760F-4FF1-AACA-0B3479B4A2D9}" sibTransId="{BF46A1E5-4F74-48F3-BAD9-030F5C038232}"/>
    <dgm:cxn modelId="{FD865A4E-30EE-4657-80D5-6C83F5161C85}" srcId="{08201512-44A6-48BE-97C6-F7C6C892070D}" destId="{4D05B40D-F7B9-42CD-9380-9D699674D29E}" srcOrd="0" destOrd="0" parTransId="{B202E9B4-3E7E-47FE-9538-BEEA0BF3B919}" sibTransId="{72139AF9-D9A4-4094-A2DC-0B276C614E35}"/>
    <dgm:cxn modelId="{6F3D51D2-DB0B-4B83-A750-8BF0A22761BF}" type="presOf" srcId="{1648727D-F245-4958-ABC2-1CAF56D1DC72}" destId="{D4DE1F2A-8424-4FEF-A3DB-1F764575359C}" srcOrd="0" destOrd="3" presId="urn:microsoft.com/office/officeart/2005/8/layout/hList2#1"/>
    <dgm:cxn modelId="{0E64EF44-A6E6-4772-AD99-6DA1646905EF}" type="presOf" srcId="{5AE65EFC-EF7F-4F44-A69E-7CC67DF418D4}" destId="{D0F98685-EA3C-4C17-8C91-5F180A58450A}" srcOrd="0" destOrd="1" presId="urn:microsoft.com/office/officeart/2005/8/layout/hList2#1"/>
    <dgm:cxn modelId="{AA21D263-BB67-4FCC-ABB5-430AED9BD8B6}" type="presOf" srcId="{BBEC5A42-54B8-42BD-9D87-B864AC12DCA5}" destId="{D0F98685-EA3C-4C17-8C91-5F180A58450A}" srcOrd="0" destOrd="2" presId="urn:microsoft.com/office/officeart/2005/8/layout/hList2#1"/>
    <dgm:cxn modelId="{077A50B5-B58C-4137-AC73-D347191C1409}" srcId="{0F1F2F32-CAB8-4E60-991F-E506FB4EA129}" destId="{5AE65EFC-EF7F-4F44-A69E-7CC67DF418D4}" srcOrd="1" destOrd="0" parTransId="{0D2C5AFE-427B-4681-AF68-A169B955C53E}" sibTransId="{E56BCD44-07D7-43AF-B879-CDB62AE26EB4}"/>
    <dgm:cxn modelId="{989037C7-6D07-4DDA-BA17-CCAF22F62B80}" srcId="{0F1F2F32-CAB8-4E60-991F-E506FB4EA129}" destId="{A827E6C3-488D-406E-AC58-D6C35E8F5A1C}" srcOrd="8" destOrd="0" parTransId="{CBC34568-AD3B-42DF-88D5-5F89C9D02D4C}" sibTransId="{011423F4-425D-418D-87B9-E92C1FB19CE9}"/>
    <dgm:cxn modelId="{CBC58D9D-E8DB-497E-AF2E-EF02A9F263CE}" type="presOf" srcId="{E72FB479-D861-4127-92C7-5601D1ECCB41}" destId="{A30D0A5F-8DB3-45FB-B098-60ADFC7B49D7}" srcOrd="0" destOrd="1" presId="urn:microsoft.com/office/officeart/2005/8/layout/hList2#1"/>
    <dgm:cxn modelId="{6BEBE8BC-D68B-4442-A1A0-8835A7432FED}" type="presOf" srcId="{4D05B40D-F7B9-42CD-9380-9D699674D29E}" destId="{D4DE1F2A-8424-4FEF-A3DB-1F764575359C}" srcOrd="0" destOrd="0" presId="urn:microsoft.com/office/officeart/2005/8/layout/hList2#1"/>
    <dgm:cxn modelId="{7FB00D5F-F0F8-489D-A8FD-5C66C90014FE}" srcId="{0F1F2F32-CAB8-4E60-991F-E506FB4EA129}" destId="{B5FCBBBF-E7C1-4E29-81DF-DE2BD350CC27}" srcOrd="5" destOrd="0" parTransId="{4A7C4047-553F-4053-B8DD-3F607D7E6362}" sibTransId="{2ED6560C-BFE6-4E38-85C8-C109FC1EA092}"/>
    <dgm:cxn modelId="{04C48162-2ED0-44F3-9691-D966C36F5B1C}" srcId="{4BC01E3C-676A-472E-8560-A3ACFB84AB48}" destId="{E72FB479-D861-4127-92C7-5601D1ECCB41}" srcOrd="1" destOrd="0" parTransId="{CFD50038-C002-4BE3-971B-DA7D1CC7E1D2}" sibTransId="{7F050CB5-ED9A-4075-8A70-B969FCF3656D}"/>
    <dgm:cxn modelId="{CE5FF6AD-E0F1-4982-9E52-1DAF8CDEDFA1}" type="presOf" srcId="{4BC01E3C-676A-472E-8560-A3ACFB84AB48}" destId="{4EAFD690-2310-44D0-A7F3-0E61B1B9D236}" srcOrd="0" destOrd="0" presId="urn:microsoft.com/office/officeart/2005/8/layout/hList2#1"/>
    <dgm:cxn modelId="{5F1927D0-FB7E-4AA7-AD8F-6A840069C5FB}" type="presOf" srcId="{0EDD4234-DEEB-4A4D-9F77-2B84611B99F0}" destId="{D0F98685-EA3C-4C17-8C91-5F180A58450A}" srcOrd="0" destOrd="4" presId="urn:microsoft.com/office/officeart/2005/8/layout/hList2#1"/>
    <dgm:cxn modelId="{A9A2AACA-37BF-44A8-BD03-4A1DEE769395}" type="presOf" srcId="{FE0A6401-BF60-4905-94A8-E65B4C383A81}" destId="{D4DE1F2A-8424-4FEF-A3DB-1F764575359C}" srcOrd="0" destOrd="4" presId="urn:microsoft.com/office/officeart/2005/8/layout/hList2#1"/>
    <dgm:cxn modelId="{750EE4ED-1373-43CA-A096-92C6E0CC154A}" type="presOf" srcId="{7C0142D3-9D4D-40C8-803B-187ACD06D748}" destId="{4F4C34EA-7B12-49D8-ADB6-6271CA2B1A8D}" srcOrd="0" destOrd="0" presId="urn:microsoft.com/office/officeart/2005/8/layout/hList2#1"/>
    <dgm:cxn modelId="{7419BEE8-3F1F-4576-8259-8F3140DD3ECE}" srcId="{4BC01E3C-676A-472E-8560-A3ACFB84AB48}" destId="{8E6B3406-3636-4042-A25B-88EFF62AD969}" srcOrd="0" destOrd="0" parTransId="{4540ED71-4331-4456-8BF2-DAE50E2C519E}" sibTransId="{B5F3DE4A-911F-4BCA-A98D-13F0D9E3F797}"/>
    <dgm:cxn modelId="{AA7C132E-359D-4443-89D6-E91717002576}" srcId="{0F1F2F32-CAB8-4E60-991F-E506FB4EA129}" destId="{9E7561B3-AE1A-43CC-B564-9918CB7D0650}" srcOrd="0" destOrd="0" parTransId="{CE561691-88BE-43FD-BA2B-328DC7FCDC5C}" sibTransId="{6C155A61-26E2-4281-B725-EA7E2ABE269C}"/>
    <dgm:cxn modelId="{646099DC-D00C-4F0D-B690-F3FA66C58F84}" type="presOf" srcId="{00A2D010-8789-4E6D-8153-AEE5ACB86FC3}" destId="{D0F98685-EA3C-4C17-8C91-5F180A58450A}" srcOrd="0" destOrd="6" presId="urn:microsoft.com/office/officeart/2005/8/layout/hList2#1"/>
    <dgm:cxn modelId="{4A906516-0C4A-4826-B2CB-C731FFB7FA89}" type="presOf" srcId="{B5FCBBBF-E7C1-4E29-81DF-DE2BD350CC27}" destId="{D0F98685-EA3C-4C17-8C91-5F180A58450A}" srcOrd="0" destOrd="5" presId="urn:microsoft.com/office/officeart/2005/8/layout/hList2#1"/>
    <dgm:cxn modelId="{25109621-DD20-4806-B43A-CF4CCDB02D26}" srcId="{08201512-44A6-48BE-97C6-F7C6C892070D}" destId="{AF402831-AAB7-4707-BD3B-5B3DE5C22CBF}" srcOrd="2" destOrd="0" parTransId="{80154E31-930D-451D-BEBE-AE70F0157FD3}" sibTransId="{A9FB7EA9-C495-469F-8C45-A26B045DB480}"/>
    <dgm:cxn modelId="{55F39D67-73BF-4F47-8F10-88786DFDB0FD}" srcId="{4BC01E3C-676A-472E-8560-A3ACFB84AB48}" destId="{ED0CAE7D-41DC-4B1D-8162-20BFB3242242}" srcOrd="2" destOrd="0" parTransId="{A674B2E6-EFF0-4E64-92B0-99E357382A8B}" sibTransId="{7DABB790-72E1-4023-8E14-7763F11E64C3}"/>
    <dgm:cxn modelId="{F85A9666-18C2-444F-99A6-BB71D8FF8B13}" type="presOf" srcId="{27633B52-8ED5-45B5-8340-C25879796DE3}" destId="{D0F98685-EA3C-4C17-8C91-5F180A58450A}" srcOrd="0" destOrd="7" presId="urn:microsoft.com/office/officeart/2005/8/layout/hList2#1"/>
    <dgm:cxn modelId="{413AE46B-8F80-44C5-BDE7-E4A2932387FC}" type="presOf" srcId="{AF402831-AAB7-4707-BD3B-5B3DE5C22CBF}" destId="{D4DE1F2A-8424-4FEF-A3DB-1F764575359C}" srcOrd="0" destOrd="2" presId="urn:microsoft.com/office/officeart/2005/8/layout/hList2#1"/>
    <dgm:cxn modelId="{8C338F99-3817-41CD-953E-0BEF7E6C597E}" srcId="{0F1F2F32-CAB8-4E60-991F-E506FB4EA129}" destId="{765A2A65-3E2B-4E8D-8008-E5FA6E4BFFE0}" srcOrd="3" destOrd="0" parTransId="{455512E1-995C-45A2-BF42-1665D48837E4}" sibTransId="{08C7B006-BE1D-4E8B-A202-EC14F399D676}"/>
    <dgm:cxn modelId="{809EFE9D-F5EE-412C-B841-42B2E5E4C689}" srcId="{0F1F2F32-CAB8-4E60-991F-E506FB4EA129}" destId="{BBEC5A42-54B8-42BD-9D87-B864AC12DCA5}" srcOrd="2" destOrd="0" parTransId="{721CB97F-C1B5-454B-A615-D2BDC9F834BA}" sibTransId="{FE762AE1-81E0-4558-A7D1-F812052537E3}"/>
    <dgm:cxn modelId="{0D7FCCB5-0966-4EDA-883F-9C6A4F4DACC1}" type="presOf" srcId="{F2308B7D-E5FD-449A-80CD-8CEFF97D91CA}" destId="{D4DE1F2A-8424-4FEF-A3DB-1F764575359C}" srcOrd="0" destOrd="1" presId="urn:microsoft.com/office/officeart/2005/8/layout/hList2#1"/>
    <dgm:cxn modelId="{10E757AB-F572-430F-8601-AB4CE2BCA7ED}" srcId="{08201512-44A6-48BE-97C6-F7C6C892070D}" destId="{FE0A6401-BF60-4905-94A8-E65B4C383A81}" srcOrd="4" destOrd="0" parTransId="{D471945B-8331-437C-B334-30EFF47DF2AD}" sibTransId="{FFC4DF85-0CB7-4EFC-B079-C9A41026FF31}"/>
    <dgm:cxn modelId="{998D11AD-6FFD-4D7B-B752-F32A06F49108}" type="presParOf" srcId="{4F4C34EA-7B12-49D8-ADB6-6271CA2B1A8D}" destId="{FA48F752-740B-48ED-AB5D-E9929BF020EF}" srcOrd="0" destOrd="0" presId="urn:microsoft.com/office/officeart/2005/8/layout/hList2#1"/>
    <dgm:cxn modelId="{AE244D25-A4B4-42BA-8DDF-195C4620A3E8}" type="presParOf" srcId="{FA48F752-740B-48ED-AB5D-E9929BF020EF}" destId="{599D5FF8-77E4-4E23-90D9-44324D84CF04}" srcOrd="0" destOrd="0" presId="urn:microsoft.com/office/officeart/2005/8/layout/hList2#1"/>
    <dgm:cxn modelId="{D6B8F884-7DEA-4072-B1FF-D3F47C9D2D82}" type="presParOf" srcId="{FA48F752-740B-48ED-AB5D-E9929BF020EF}" destId="{D0F98685-EA3C-4C17-8C91-5F180A58450A}" srcOrd="1" destOrd="0" presId="urn:microsoft.com/office/officeart/2005/8/layout/hList2#1"/>
    <dgm:cxn modelId="{B0A473CD-5A03-492E-9752-50F27DCA5430}" type="presParOf" srcId="{FA48F752-740B-48ED-AB5D-E9929BF020EF}" destId="{9CC7BB53-D9B8-4C78-B75A-719008EC6E8D}" srcOrd="2" destOrd="0" presId="urn:microsoft.com/office/officeart/2005/8/layout/hList2#1"/>
    <dgm:cxn modelId="{39A50F5A-42CA-42D9-A800-ADBB0B24349C}" type="presParOf" srcId="{4F4C34EA-7B12-49D8-ADB6-6271CA2B1A8D}" destId="{E928ED2A-DF1F-4D22-9BEF-B598BDC0EF69}" srcOrd="1" destOrd="0" presId="urn:microsoft.com/office/officeart/2005/8/layout/hList2#1"/>
    <dgm:cxn modelId="{BB606FAD-7A60-4AC6-867F-4503E045A846}" type="presParOf" srcId="{4F4C34EA-7B12-49D8-ADB6-6271CA2B1A8D}" destId="{CCA9D5C3-FC02-4727-A72E-AACAB6E7F0F9}" srcOrd="2" destOrd="0" presId="urn:microsoft.com/office/officeart/2005/8/layout/hList2#1"/>
    <dgm:cxn modelId="{11BFC42E-1E1D-487C-A214-CD58EB195A48}" type="presParOf" srcId="{CCA9D5C3-FC02-4727-A72E-AACAB6E7F0F9}" destId="{6C99A5EC-C87A-4983-8B65-E71116A43901}" srcOrd="0" destOrd="0" presId="urn:microsoft.com/office/officeart/2005/8/layout/hList2#1"/>
    <dgm:cxn modelId="{E8FA8B08-2E04-4EC4-99DF-3791F13D9032}" type="presParOf" srcId="{CCA9D5C3-FC02-4727-A72E-AACAB6E7F0F9}" destId="{D4DE1F2A-8424-4FEF-A3DB-1F764575359C}" srcOrd="1" destOrd="0" presId="urn:microsoft.com/office/officeart/2005/8/layout/hList2#1"/>
    <dgm:cxn modelId="{37F987AB-D86A-410B-960E-416947ADA0A7}" type="presParOf" srcId="{CCA9D5C3-FC02-4727-A72E-AACAB6E7F0F9}" destId="{0D1B837E-006D-4368-A6D0-5C7AF624DDB2}" srcOrd="2" destOrd="0" presId="urn:microsoft.com/office/officeart/2005/8/layout/hList2#1"/>
    <dgm:cxn modelId="{05C5E5A3-A084-465D-BF29-ADB26A7B9A53}" type="presParOf" srcId="{4F4C34EA-7B12-49D8-ADB6-6271CA2B1A8D}" destId="{317A2DB1-C7DE-44DA-9DE8-766853A8B39B}" srcOrd="3" destOrd="0" presId="urn:microsoft.com/office/officeart/2005/8/layout/hList2#1"/>
    <dgm:cxn modelId="{E5F8DF97-7BCD-40EC-ADDA-C4D9687CAC0B}" type="presParOf" srcId="{4F4C34EA-7B12-49D8-ADB6-6271CA2B1A8D}" destId="{AE889F1D-AD66-4F8B-8E69-854935FBA9BB}" srcOrd="4" destOrd="0" presId="urn:microsoft.com/office/officeart/2005/8/layout/hList2#1"/>
    <dgm:cxn modelId="{9E5116D9-5F85-4B83-9E1D-EF8B012B2381}" type="presParOf" srcId="{AE889F1D-AD66-4F8B-8E69-854935FBA9BB}" destId="{0CCACD2A-1A6E-4D92-A005-8A5E98F92AAA}" srcOrd="0" destOrd="0" presId="urn:microsoft.com/office/officeart/2005/8/layout/hList2#1"/>
    <dgm:cxn modelId="{7D77E2A3-2842-424D-AF20-9BB1699FD25B}" type="presParOf" srcId="{AE889F1D-AD66-4F8B-8E69-854935FBA9BB}" destId="{A30D0A5F-8DB3-45FB-B098-60ADFC7B49D7}" srcOrd="1" destOrd="0" presId="urn:microsoft.com/office/officeart/2005/8/layout/hList2#1"/>
    <dgm:cxn modelId="{D1E17520-EEF1-49E5-AD3C-F11A3CF4EE36}" type="presParOf" srcId="{AE889F1D-AD66-4F8B-8E69-854935FBA9BB}" destId="{4EAFD690-2310-44D0-A7F3-0E61B1B9D236}" srcOrd="2" destOrd="0" presId="urn:microsoft.com/office/officeart/2005/8/layout/h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4CCBF4-3472-486D-82CD-4D85FFD3E995}">
      <dsp:nvSpPr>
        <dsp:cNvPr id="0" name=""/>
        <dsp:cNvSpPr/>
      </dsp:nvSpPr>
      <dsp:spPr>
        <a:xfrm>
          <a:off x="2784226" y="144017"/>
          <a:ext cx="417634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Second de rayon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adjoint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 Manageur d’une unité commerciale de proximité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Animateur des ventes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Chargé de clientèle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Conseiller commercial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Vendeur conseil…</a:t>
          </a:r>
        </a:p>
      </dsp:txBody>
      <dsp:txXfrm>
        <a:off x="2784226" y="144017"/>
        <a:ext cx="4176340" cy="1934765"/>
      </dsp:txXfrm>
    </dsp:sp>
    <dsp:sp modelId="{3DD88C83-5750-423F-9A53-013FA3C594BA}">
      <dsp:nvSpPr>
        <dsp:cNvPr id="0" name=""/>
        <dsp:cNvSpPr/>
      </dsp:nvSpPr>
      <dsp:spPr>
        <a:xfrm>
          <a:off x="0" y="496"/>
          <a:ext cx="2784226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/>
            <a:t>En début de carrière </a:t>
          </a:r>
        </a:p>
      </dsp:txBody>
      <dsp:txXfrm>
        <a:off x="0" y="496"/>
        <a:ext cx="2784226" cy="1934765"/>
      </dsp:txXfrm>
    </dsp:sp>
    <dsp:sp modelId="{67CCF6C6-B714-45F5-87DE-6401A2D5E135}">
      <dsp:nvSpPr>
        <dsp:cNvPr id="0" name=""/>
        <dsp:cNvSpPr/>
      </dsp:nvSpPr>
      <dsp:spPr>
        <a:xfrm>
          <a:off x="2784226" y="2128738"/>
          <a:ext cx="4176340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de rayon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Responsable e-commerce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Responsable de drive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de la relation client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de caisses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de rayon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Manageur d’une unité commerciale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Chef des ventes…</a:t>
          </a:r>
        </a:p>
      </dsp:txBody>
      <dsp:txXfrm>
        <a:off x="2784226" y="2128738"/>
        <a:ext cx="4176340" cy="1934765"/>
      </dsp:txXfrm>
    </dsp:sp>
    <dsp:sp modelId="{3B99E7D0-2EF2-4727-9636-9FD28E300694}">
      <dsp:nvSpPr>
        <dsp:cNvPr id="0" name=""/>
        <dsp:cNvSpPr/>
      </dsp:nvSpPr>
      <dsp:spPr>
        <a:xfrm>
          <a:off x="0" y="2128738"/>
          <a:ext cx="2784226" cy="19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/>
            <a:t>En cours de carrière </a:t>
          </a:r>
        </a:p>
      </dsp:txBody>
      <dsp:txXfrm>
        <a:off x="0" y="2128738"/>
        <a:ext cx="2784226" cy="193476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C7BB53-D9B8-4C78-B75A-719008EC6E8D}">
      <dsp:nvSpPr>
        <dsp:cNvPr id="0" name=""/>
        <dsp:cNvSpPr/>
      </dsp:nvSpPr>
      <dsp:spPr>
        <a:xfrm rot="16200000">
          <a:off x="-1265235" y="1909104"/>
          <a:ext cx="2904624" cy="29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984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/>
            <a:t>Licence Professionnelle</a:t>
          </a:r>
        </a:p>
      </dsp:txBody>
      <dsp:txXfrm rot="16200000">
        <a:off x="-1265235" y="1909104"/>
        <a:ext cx="2904624" cy="294784"/>
      </dsp:txXfrm>
    </dsp:sp>
    <dsp:sp modelId="{D0F98685-EA3C-4C17-8C91-5F180A58450A}">
      <dsp:nvSpPr>
        <dsp:cNvPr id="0" name=""/>
        <dsp:cNvSpPr/>
      </dsp:nvSpPr>
      <dsp:spPr>
        <a:xfrm>
          <a:off x="334468" y="604184"/>
          <a:ext cx="1468340" cy="2904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9984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Marketing manager opérationnel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Management de point de vente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Distribution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Achat et logistique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Commerce en ligne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Conseil gestionnaire de clientèle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Gestion et transaction immobilière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Agroalimentaire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 err="1"/>
            <a:t>Etc</a:t>
          </a:r>
          <a:r>
            <a:rPr lang="fr-FR" sz="1100" kern="1200" dirty="0"/>
            <a:t> …..</a:t>
          </a:r>
        </a:p>
      </dsp:txBody>
      <dsp:txXfrm>
        <a:off x="334468" y="604184"/>
        <a:ext cx="1468340" cy="2904624"/>
      </dsp:txXfrm>
    </dsp:sp>
    <dsp:sp modelId="{599D5FF8-77E4-4E23-90D9-44324D84CF04}">
      <dsp:nvSpPr>
        <dsp:cNvPr id="0" name=""/>
        <dsp:cNvSpPr/>
      </dsp:nvSpPr>
      <dsp:spPr>
        <a:xfrm>
          <a:off x="39684" y="215068"/>
          <a:ext cx="589569" cy="589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B837E-006D-4368-A6D0-5C7AF624DDB2}">
      <dsp:nvSpPr>
        <dsp:cNvPr id="0" name=""/>
        <dsp:cNvSpPr/>
      </dsp:nvSpPr>
      <dsp:spPr>
        <a:xfrm rot="16200000">
          <a:off x="873857" y="1909104"/>
          <a:ext cx="2904624" cy="29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984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err="1"/>
            <a:t>Bachelor</a:t>
          </a:r>
          <a:endParaRPr lang="fr-FR" sz="1900" kern="1200" dirty="0"/>
        </a:p>
      </dsp:txBody>
      <dsp:txXfrm rot="16200000">
        <a:off x="873857" y="1909104"/>
        <a:ext cx="2904624" cy="294784"/>
      </dsp:txXfrm>
    </dsp:sp>
    <dsp:sp modelId="{D4DE1F2A-8424-4FEF-A3DB-1F764575359C}">
      <dsp:nvSpPr>
        <dsp:cNvPr id="0" name=""/>
        <dsp:cNvSpPr/>
      </dsp:nvSpPr>
      <dsp:spPr>
        <a:xfrm>
          <a:off x="2473561" y="604184"/>
          <a:ext cx="1468340" cy="2904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9984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Commerce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Commerce international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Marketing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Management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Communication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Ressources Humaines</a:t>
          </a:r>
        </a:p>
      </dsp:txBody>
      <dsp:txXfrm>
        <a:off x="2473561" y="604184"/>
        <a:ext cx="1468340" cy="2904624"/>
      </dsp:txXfrm>
    </dsp:sp>
    <dsp:sp modelId="{6C99A5EC-C87A-4983-8B65-E71116A43901}">
      <dsp:nvSpPr>
        <dsp:cNvPr id="0" name=""/>
        <dsp:cNvSpPr/>
      </dsp:nvSpPr>
      <dsp:spPr>
        <a:xfrm>
          <a:off x="2178777" y="215068"/>
          <a:ext cx="589569" cy="5895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FD690-2310-44D0-A7F3-0E61B1B9D236}">
      <dsp:nvSpPr>
        <dsp:cNvPr id="0" name=""/>
        <dsp:cNvSpPr/>
      </dsp:nvSpPr>
      <dsp:spPr>
        <a:xfrm rot="16200000">
          <a:off x="3012950" y="1909104"/>
          <a:ext cx="2904624" cy="294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9984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/>
            <a:t>Ecole de commerce</a:t>
          </a:r>
        </a:p>
      </dsp:txBody>
      <dsp:txXfrm rot="16200000">
        <a:off x="3012950" y="1909104"/>
        <a:ext cx="2904624" cy="294784"/>
      </dsp:txXfrm>
    </dsp:sp>
    <dsp:sp modelId="{A30D0A5F-8DB3-45FB-B098-60ADFC7B49D7}">
      <dsp:nvSpPr>
        <dsp:cNvPr id="0" name=""/>
        <dsp:cNvSpPr/>
      </dsp:nvSpPr>
      <dsp:spPr>
        <a:xfrm>
          <a:off x="4612655" y="604184"/>
          <a:ext cx="1468340" cy="2904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59984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Concours Passerelle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100" kern="1200" dirty="0"/>
            <a:t>Concours Tremplin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100" kern="1200" dirty="0"/>
        </a:p>
      </dsp:txBody>
      <dsp:txXfrm>
        <a:off x="4612655" y="604184"/>
        <a:ext cx="1468340" cy="2904624"/>
      </dsp:txXfrm>
    </dsp:sp>
    <dsp:sp modelId="{0CCACD2A-1A6E-4D92-A005-8A5E98F92AAA}">
      <dsp:nvSpPr>
        <dsp:cNvPr id="0" name=""/>
        <dsp:cNvSpPr/>
      </dsp:nvSpPr>
      <dsp:spPr>
        <a:xfrm>
          <a:off x="4317870" y="215068"/>
          <a:ext cx="589569" cy="589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3">
            <a:extLst>
              <a:ext uri="{FF2B5EF4-FFF2-40B4-BE49-F238E27FC236}">
                <a16:creationId xmlns:a16="http://schemas.microsoft.com/office/drawing/2014/main" xmlns="" id="{E31004D7-6216-4B6A-8083-F3C624ADF0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xmlns="" id="{0583F7B3-9BE3-459E-8EB1-8019DEC023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xmlns="" id="{11F1CBC8-DDBF-4F5F-B66E-DBCAEF11D6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21507" name="Espace réservé des commentaires 2">
            <a:extLst>
              <a:ext uri="{FF2B5EF4-FFF2-40B4-BE49-F238E27FC236}">
                <a16:creationId xmlns:a16="http://schemas.microsoft.com/office/drawing/2014/main" xmlns="" id="{D42E0753-98D5-45AA-AC1E-20298FCB83E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2903" tIns="46452" rIns="92903" bIns="46452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30000"/>
              </a:spcBef>
              <a:buFontTx/>
              <a:buNone/>
            </a:pPr>
            <a:endParaRPr lang="fr-FR" altLang="fr-FR" sz="1200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xmlns="" id="{B62B02A4-A480-426F-B06C-8B2E28B962D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3" tIns="46452" rIns="92903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E31725-3381-4735-90A0-30E55A45D242}" type="slidenum">
              <a:rPr lang="fr-FR" altLang="fr-FR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74">
            <a:extLst>
              <a:ext uri="{FF2B5EF4-FFF2-40B4-BE49-F238E27FC236}">
                <a16:creationId xmlns:a16="http://schemas.microsoft.com/office/drawing/2014/main" xmlns="" id="{038CC159-A47E-424D-A3FE-B3F082FD2F8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2531" name="Shape 75">
            <a:extLst>
              <a:ext uri="{FF2B5EF4-FFF2-40B4-BE49-F238E27FC236}">
                <a16:creationId xmlns:a16="http://schemas.microsoft.com/office/drawing/2014/main" xmlns="" id="{CBCB1CE6-F3FE-4151-9CBC-7AC74475593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65">
            <a:extLst>
              <a:ext uri="{FF2B5EF4-FFF2-40B4-BE49-F238E27FC236}">
                <a16:creationId xmlns:a16="http://schemas.microsoft.com/office/drawing/2014/main" xmlns="" id="{53CC783B-C550-4138-9925-3BDE28C531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Shape 66">
            <a:extLst>
              <a:ext uri="{FF2B5EF4-FFF2-40B4-BE49-F238E27FC236}">
                <a16:creationId xmlns:a16="http://schemas.microsoft.com/office/drawing/2014/main" xmlns="" id="{74D9DEA8-3C53-4A16-B457-10929B1C1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82">
            <a:extLst>
              <a:ext uri="{FF2B5EF4-FFF2-40B4-BE49-F238E27FC236}">
                <a16:creationId xmlns:a16="http://schemas.microsoft.com/office/drawing/2014/main" xmlns="" id="{89E7C9E9-3CBF-438F-9252-0B55BA053E8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Shape 83">
            <a:extLst>
              <a:ext uri="{FF2B5EF4-FFF2-40B4-BE49-F238E27FC236}">
                <a16:creationId xmlns:a16="http://schemas.microsoft.com/office/drawing/2014/main" xmlns="" id="{F296BC35-D7B9-4279-8F6F-A3FF8B51A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/>
              <a:t>“ Beaucoup de personne ont du talent, mais seul le travail permet de faire carrière “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>
            <a:extLst>
              <a:ext uri="{FF2B5EF4-FFF2-40B4-BE49-F238E27FC236}">
                <a16:creationId xmlns:a16="http://schemas.microsoft.com/office/drawing/2014/main" xmlns="" id="{88F4C418-A5AC-4A55-A2D7-973615836F4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94486DA-6005-447F-9F6D-157DC69E4D6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05903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>
            <a:extLst>
              <a:ext uri="{FF2B5EF4-FFF2-40B4-BE49-F238E27FC236}">
                <a16:creationId xmlns:a16="http://schemas.microsoft.com/office/drawing/2014/main" xmlns="" id="{8B5A1AFB-A04C-4FCB-9169-6ACCAF3A2E33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5A87C55-2680-46B6-BE8E-B01D636D024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82835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xmlns="" id="{5D7925B0-7292-47ED-B8C0-4BC6CBDEC73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9540522-0497-4762-8C25-C7D24E5056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02018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" name="Shape 24">
            <a:extLst>
              <a:ext uri="{FF2B5EF4-FFF2-40B4-BE49-F238E27FC236}">
                <a16:creationId xmlns:a16="http://schemas.microsoft.com/office/drawing/2014/main" xmlns="" id="{11620E7E-4AC0-4C05-AAF2-2CB51D2A354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4E10189-6856-41D7-B3EA-A742933D83A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34183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27">
            <a:extLst>
              <a:ext uri="{FF2B5EF4-FFF2-40B4-BE49-F238E27FC236}">
                <a16:creationId xmlns:a16="http://schemas.microsoft.com/office/drawing/2014/main" xmlns="" id="{606F199A-1D20-40A4-B118-C3464432437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CB1F19B-5004-4E48-B652-171BF06D4F8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48846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" name="Shape 31">
            <a:extLst>
              <a:ext uri="{FF2B5EF4-FFF2-40B4-BE49-F238E27FC236}">
                <a16:creationId xmlns:a16="http://schemas.microsoft.com/office/drawing/2014/main" xmlns="" id="{E69F9916-B941-45B2-8B33-50E6CDCE562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C2FC7D7-1219-4B2D-9B04-A3D253611CC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35378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" name="Shape 34">
            <a:extLst>
              <a:ext uri="{FF2B5EF4-FFF2-40B4-BE49-F238E27FC236}">
                <a16:creationId xmlns:a16="http://schemas.microsoft.com/office/drawing/2014/main" xmlns="" id="{653D75B7-635E-42E9-84EC-B17D6060B50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B06B00F-FDE3-40C7-B2D4-8BD5DEE9C4A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7780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6">
            <a:extLst>
              <a:ext uri="{FF2B5EF4-FFF2-40B4-BE49-F238E27FC236}">
                <a16:creationId xmlns:a16="http://schemas.microsoft.com/office/drawing/2014/main" xmlns="" id="{C50CCE23-F30E-4ABC-A8CE-8469D9036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endParaRPr lang="fr-FR" altLang="fr-FR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40">
            <a:extLst>
              <a:ext uri="{FF2B5EF4-FFF2-40B4-BE49-F238E27FC236}">
                <a16:creationId xmlns:a16="http://schemas.microsoft.com/office/drawing/2014/main" xmlns="" id="{6A89FF85-E3C9-400D-9D6B-00FB7C761BD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489C3F7-C918-4635-AFBE-746CD24BDCD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05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" name="Shape 43">
            <a:extLst>
              <a:ext uri="{FF2B5EF4-FFF2-40B4-BE49-F238E27FC236}">
                <a16:creationId xmlns:a16="http://schemas.microsoft.com/office/drawing/2014/main" xmlns="" id="{AC5D0B39-1C69-4CA8-B3BA-3DE5F25A147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BDCF710-01D8-410C-BC4A-205B1AF95B5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174666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7">
            <a:extLst>
              <a:ext uri="{FF2B5EF4-FFF2-40B4-BE49-F238E27FC236}">
                <a16:creationId xmlns:a16="http://schemas.microsoft.com/office/drawing/2014/main" xmlns="" id="{7015DD16-05EB-415D-B112-5D34F6D1013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A70C79B-9703-4715-B571-11240B5AD2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xmlns="" val="234430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>
            <a:extLst>
              <a:ext uri="{FF2B5EF4-FFF2-40B4-BE49-F238E27FC236}">
                <a16:creationId xmlns:a16="http://schemas.microsoft.com/office/drawing/2014/main" xmlns="" id="{DB44AE3A-D281-4DEC-9146-4EABB40E0B5D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027" name="Shape 7">
            <a:extLst>
              <a:ext uri="{FF2B5EF4-FFF2-40B4-BE49-F238E27FC236}">
                <a16:creationId xmlns:a16="http://schemas.microsoft.com/office/drawing/2014/main" xmlns="" id="{9AF0D027-6290-482E-A013-83C5CE2B15FA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028" name="Shape 8">
            <a:extLst>
              <a:ext uri="{FF2B5EF4-FFF2-40B4-BE49-F238E27FC236}">
                <a16:creationId xmlns:a16="http://schemas.microsoft.com/office/drawing/2014/main" xmlns="" id="{2AE1B385-7B4C-43D8-B267-FD5779D96579}"/>
              </a:ext>
            </a:extLst>
          </p:cNvPr>
          <p:cNvSpPr txBox="1">
            <a:spLocks noGrp="1"/>
          </p:cNvSpPr>
          <p:nvPr/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fld id="{01B498FF-F76A-4B3E-8B01-3E13A88961E8}" type="slidenum">
              <a:rPr lang="fr-FR" altLang="fr-FR" sz="1000">
                <a:solidFill>
                  <a:srgbClr val="595959"/>
                </a:solidFill>
              </a:rPr>
              <a:pPr algn="r" eaLnBrk="1" hangingPunct="1"/>
              <a:t>‹N°›</a:t>
            </a:fld>
            <a:endParaRPr lang="fr-FR" altLang="fr-FR" sz="1000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BTSMUC.amiraldegrasse@gmail.com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www.orientation.com/metiers/chef-de-caisse.html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xmlns="" id="{A0794030-40C3-4DE4-93E1-225408A84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68" r="77769" b="-14"/>
          <a:stretch>
            <a:fillRect/>
          </a:stretch>
        </p:blipFill>
        <p:spPr bwMode="auto">
          <a:xfrm>
            <a:off x="-9525" y="4354513"/>
            <a:ext cx="915352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Espace réservé du contenu 3" descr="LYCÉE AMIRAL kakemono TC 85X200 PRINT OK2.jpg">
            <a:extLst>
              <a:ext uri="{FF2B5EF4-FFF2-40B4-BE49-F238E27FC236}">
                <a16:creationId xmlns:a16="http://schemas.microsoft.com/office/drawing/2014/main" xmlns="" id="{164C5C38-AABF-4BEF-AE14-64A42686F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" r="79723" b="73077"/>
          <a:stretch>
            <a:fillRect/>
          </a:stretch>
        </p:blipFill>
        <p:spPr bwMode="auto">
          <a:xfrm>
            <a:off x="3608405" y="285734"/>
            <a:ext cx="5535595" cy="141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 8">
            <a:extLst>
              <a:ext uri="{FF2B5EF4-FFF2-40B4-BE49-F238E27FC236}">
                <a16:creationId xmlns:a16="http://schemas.microsoft.com/office/drawing/2014/main" xmlns="" id="{AAAE23A6-92A9-4DCF-9776-D32E77F46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16100"/>
            <a:ext cx="32781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ZoneTexte 7">
            <a:extLst>
              <a:ext uri="{FF2B5EF4-FFF2-40B4-BE49-F238E27FC236}">
                <a16:creationId xmlns:a16="http://schemas.microsoft.com/office/drawing/2014/main" xmlns="" id="{30192DCE-4276-4EDB-9843-6933BDC80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0" y="285734"/>
            <a:ext cx="4468812" cy="5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b="1" dirty="0">
                <a:solidFill>
                  <a:srgbClr val="0E58DA"/>
                </a:solidFill>
                <a:latin typeface="Arial Black" panose="020B0A04020102020204" pitchFamily="34" charset="0"/>
              </a:rPr>
              <a:t>BTS  MCO</a:t>
            </a:r>
          </a:p>
        </p:txBody>
      </p:sp>
      <p:sp>
        <p:nvSpPr>
          <p:cNvPr id="14342" name="ZoneTexte 8">
            <a:extLst>
              <a:ext uri="{FF2B5EF4-FFF2-40B4-BE49-F238E27FC236}">
                <a16:creationId xmlns:a16="http://schemas.microsoft.com/office/drawing/2014/main" xmlns="" id="{1ED7EAC9-7C25-4DE2-BFC0-B4B99953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642924"/>
            <a:ext cx="5530850" cy="8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400" b="1" dirty="0">
                <a:solidFill>
                  <a:srgbClr val="0E58DA"/>
                </a:solidFill>
                <a:latin typeface="Arial Black" panose="020B0A04020102020204" pitchFamily="34" charset="0"/>
              </a:rPr>
              <a:t>Management Commercial Opérationnel</a:t>
            </a:r>
          </a:p>
        </p:txBody>
      </p:sp>
      <p:sp>
        <p:nvSpPr>
          <p:cNvPr id="14343" name="ZoneTexte 9">
            <a:extLst>
              <a:ext uri="{FF2B5EF4-FFF2-40B4-BE49-F238E27FC236}">
                <a16:creationId xmlns:a16="http://schemas.microsoft.com/office/drawing/2014/main" xmlns="" id="{C8A2BA69-9D17-4475-B35D-7D800D27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816100"/>
            <a:ext cx="44465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500" i="1" dirty="0">
                <a:solidFill>
                  <a:srgbClr val="0E58DA"/>
                </a:solidFill>
                <a:latin typeface="Arial Black" panose="020B0A04020102020204" pitchFamily="34" charset="0"/>
              </a:rPr>
              <a:t>Amiral de Grasse</a:t>
            </a:r>
          </a:p>
        </p:txBody>
      </p:sp>
      <p:pic>
        <p:nvPicPr>
          <p:cNvPr id="14344" name="Image 10" descr="LYCEE AMIRAL LOGO PRINT.eps">
            <a:extLst>
              <a:ext uri="{FF2B5EF4-FFF2-40B4-BE49-F238E27FC236}">
                <a16:creationId xmlns:a16="http://schemas.microsoft.com/office/drawing/2014/main" xmlns="" id="{E129F6F2-899D-4310-A9F2-0C0098B3B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478"/>
            <a:ext cx="2797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 15">
            <a:extLst>
              <a:ext uri="{FF2B5EF4-FFF2-40B4-BE49-F238E27FC236}">
                <a16:creationId xmlns:a16="http://schemas.microsoft.com/office/drawing/2014/main" xmlns="" id="{D762B304-7355-444F-AEE9-C9B62E723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11" t="3871" r="7507" b="4211"/>
          <a:stretch>
            <a:fillRect/>
          </a:stretch>
        </p:blipFill>
        <p:spPr bwMode="auto">
          <a:xfrm>
            <a:off x="8459788" y="4408488"/>
            <a:ext cx="58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ZoneTexte 16">
            <a:extLst>
              <a:ext uri="{FF2B5EF4-FFF2-40B4-BE49-F238E27FC236}">
                <a16:creationId xmlns:a16="http://schemas.microsoft.com/office/drawing/2014/main" xmlns="" id="{3CA61889-FF78-4EAD-A9A3-8C6EF0FA6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684713"/>
            <a:ext cx="70564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110" tIns="65055" rIns="130110" bIns="65055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800" b="1" dirty="0">
                <a:solidFill>
                  <a:schemeClr val="tx1"/>
                </a:solidFill>
              </a:rPr>
              <a:t>Lycée Amiral de Grasse, 20 Avenue Sainte-Lorette, 06130 Grasse</a:t>
            </a:r>
            <a:br>
              <a:rPr lang="fr-FR" altLang="fr-FR" sz="800" b="1" dirty="0">
                <a:solidFill>
                  <a:schemeClr val="tx1"/>
                </a:solidFill>
              </a:rPr>
            </a:br>
            <a:r>
              <a:rPr lang="fr-FR" altLang="fr-FR" sz="800" b="1" dirty="0">
                <a:solidFill>
                  <a:schemeClr val="tx1"/>
                </a:solidFill>
              </a:rPr>
              <a:t>Tél : 04.93.40.63.80        </a:t>
            </a:r>
            <a:r>
              <a:rPr lang="fr-FR" altLang="fr-FR" sz="800" b="1" dirty="0" smtClean="0">
                <a:solidFill>
                  <a:schemeClr val="tx1"/>
                </a:solidFill>
                <a:hlinkClick r:id="rId8"/>
              </a:rPr>
              <a:t>BTSMCOamiraldegrasse@gmail.com</a:t>
            </a:r>
            <a:r>
              <a:rPr lang="fr-FR" altLang="fr-FR" sz="800" b="1" dirty="0" smtClean="0">
                <a:solidFill>
                  <a:schemeClr val="tx1"/>
                </a:solidFill>
              </a:rPr>
              <a:t> </a:t>
            </a:r>
            <a:endParaRPr lang="fr-FR" altLang="fr-FR" sz="800" b="1" dirty="0">
              <a:solidFill>
                <a:schemeClr val="tx1"/>
              </a:solidFill>
            </a:endParaRPr>
          </a:p>
        </p:txBody>
      </p:sp>
      <p:sp>
        <p:nvSpPr>
          <p:cNvPr id="14347" name="ZoneTexte 1">
            <a:extLst>
              <a:ext uri="{FF2B5EF4-FFF2-40B4-BE49-F238E27FC236}">
                <a16:creationId xmlns:a16="http://schemas.microsoft.com/office/drawing/2014/main" xmlns="" id="{6323C629-FBD1-43E6-B459-2A135C906EC7}"/>
              </a:ext>
            </a:extLst>
          </p:cNvPr>
          <p:cNvSpPr txBox="1">
            <a:spLocks noChangeArrowheads="1"/>
          </p:cNvSpPr>
          <p:nvPr/>
        </p:nvSpPr>
        <p:spPr bwMode="auto">
          <a:xfrm rot="19846852">
            <a:off x="3230558" y="2626632"/>
            <a:ext cx="25479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00" dirty="0">
                <a:latin typeface="Bodoni MT Black" panose="02070A03080606020203" pitchFamily="18" charset="0"/>
              </a:rPr>
              <a:t>Pour des métiers </a:t>
            </a:r>
          </a:p>
          <a:p>
            <a:pPr algn="ctr" eaLnBrk="1" hangingPunct="1"/>
            <a:r>
              <a:rPr lang="fr-FR" altLang="fr-FR" sz="2400" dirty="0">
                <a:latin typeface="Bodoni MT Black" panose="02070A03080606020203" pitchFamily="18" charset="0"/>
              </a:rPr>
              <a:t>B to C</a:t>
            </a:r>
          </a:p>
          <a:p>
            <a:pPr algn="ctr" eaLnBrk="1" hangingPunct="1"/>
            <a:r>
              <a:rPr lang="fr-FR" altLang="fr-FR" sz="2400" dirty="0">
                <a:latin typeface="Bodoni MT Black" panose="02070A03080606020203" pitchFamily="18" charset="0"/>
              </a:rPr>
              <a:t>B to B</a:t>
            </a:r>
          </a:p>
          <a:p>
            <a:pPr eaLnBrk="1" hangingPunct="1"/>
            <a:endParaRPr lang="fr-FR" altLang="fr-FR" dirty="0"/>
          </a:p>
        </p:txBody>
      </p:sp>
      <p:pic>
        <p:nvPicPr>
          <p:cNvPr id="13" name="Image 12" descr="BTS MC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120" y="2427734"/>
            <a:ext cx="3343418" cy="1948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77">
            <a:extLst>
              <a:ext uri="{FF2B5EF4-FFF2-40B4-BE49-F238E27FC236}">
                <a16:creationId xmlns:a16="http://schemas.microsoft.com/office/drawing/2014/main" xmlns="" id="{09344BF9-2F2D-4510-B84E-22D9D07456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388" y="0"/>
            <a:ext cx="8520112" cy="4841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fr-FR" altLang="fr-FR" sz="1800" b="1" dirty="0">
                <a:solidFill>
                  <a:schemeClr val="tx1"/>
                </a:solidFill>
                <a:latin typeface="Pacifico" charset="0"/>
                <a:cs typeface="Arial" panose="020B0604020202020204" pitchFamily="34" charset="0"/>
                <a:sym typeface="Pacifico" charset="0"/>
              </a:rPr>
              <a:t>Les épreuves du BTS MCO</a:t>
            </a:r>
          </a:p>
        </p:txBody>
      </p:sp>
      <p:sp>
        <p:nvSpPr>
          <p:cNvPr id="15363" name="Shape 78">
            <a:extLst>
              <a:ext uri="{FF2B5EF4-FFF2-40B4-BE49-F238E27FC236}">
                <a16:creationId xmlns:a16="http://schemas.microsoft.com/office/drawing/2014/main" xmlns="" id="{B117E716-2664-48CE-866A-8FC37C9436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150" y="1141413"/>
            <a:ext cx="8521700" cy="34163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595959"/>
              </a:buClr>
            </a:pPr>
            <a:endParaRPr lang="fr-FR" altLang="fr-FR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endParaRPr lang="fr-FR" altLang="fr-FR" sz="180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567" name="Group 63">
            <a:extLst>
              <a:ext uri="{FF2B5EF4-FFF2-40B4-BE49-F238E27FC236}">
                <a16:creationId xmlns:a16="http://schemas.microsoft.com/office/drawing/2014/main" xmlns="" id="{9CD34DE1-1B94-4E97-B474-FCBDCAF4F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0870291"/>
              </p:ext>
            </p:extLst>
          </p:nvPr>
        </p:nvGraphicFramePr>
        <p:xfrm>
          <a:off x="107504" y="339502"/>
          <a:ext cx="8928993" cy="4727841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14886124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272136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083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8608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Matières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Horaire 1</a:t>
                      </a:r>
                      <a:r>
                        <a:rPr kumimoji="0" lang="fr-FR" altLang="fr-FR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ère</a:t>
                      </a: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 année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Horaire 2</a:t>
                      </a:r>
                      <a:r>
                        <a:rPr kumimoji="0" lang="fr-FR" altLang="fr-FR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ème</a:t>
                      </a: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 année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Coefficient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Forme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Durée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617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Culture générale et expression 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 + (1)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 + (1)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Ecrit 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 heures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Communication en langue vivante étrangère : Anglais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1+ (2)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Arial" pitchFamily="34" charset="0"/>
                        </a:rPr>
                        <a:t>1+ (2)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1,5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Ecrit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Oral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 heures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40 minutes dont 20 minutes de préparation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689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Culture économique, juridique et managériale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Ecrit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4 heures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000" dirty="0"/>
                        <a:t>Gestion </a:t>
                      </a:r>
                      <a:r>
                        <a:rPr lang="fr-FR" sz="1000" dirty="0">
                          <a:latin typeface="+mn-lt"/>
                        </a:rPr>
                        <a:t>opérationnelle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 + (2)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 + (2)</a:t>
                      </a:r>
                      <a:endParaRPr lang="fr-FR" sz="1000" dirty="0"/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Ecrit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 heures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fr-FR" sz="1000" dirty="0">
                          <a:latin typeface="+mn-lt"/>
                        </a:rPr>
                        <a:t>Management de l’équipe commerciale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 + (2)</a:t>
                      </a:r>
                    </a:p>
                    <a:p>
                      <a:pPr algn="ctr"/>
                      <a:endParaRPr lang="fr-FR" sz="1000" dirty="0"/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 + (2)</a:t>
                      </a:r>
                    </a:p>
                    <a:p>
                      <a:pPr algn="ctr"/>
                      <a:endParaRPr lang="fr-FR" sz="1000" dirty="0"/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Arial" pitchFamily="34" charset="0"/>
                        </a:rPr>
                        <a:t>CCF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5912415"/>
                  </a:ext>
                </a:extLst>
              </a:tr>
              <a:tr h="448476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Développement de la relation client et vente conseil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 + (4)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 + (3)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CCF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4904"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Animation, dynamisation de l’offre commerciale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 + (2)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 + (3)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1pPr>
                      <a:lvl2pPr marL="742950" indent="-28575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2pPr>
                      <a:lvl3pPr marL="11430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3pPr>
                      <a:lvl4pPr marL="16002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4pPr>
                      <a:lvl5pPr marL="2057400" indent="-228600" eaLnBrk="0" hangingPunct="0"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  <a:sym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CCF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1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Les options 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Char char="-"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Communication en langue vivante : Espagnol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Char char="-"/>
                        <a:tabLst/>
                        <a:defRPr/>
                      </a:pPr>
                      <a:r>
                        <a:rPr kumimoji="0" lang="fr-FR" alt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Arial" pitchFamily="34" charset="0"/>
                        </a:rPr>
                        <a:t>Parcours de professionnalisation à l’étranger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Char char="-"/>
                        <a:tabLst/>
                        <a:defRPr/>
                      </a:pPr>
                      <a:r>
                        <a:rPr kumimoji="0" lang="fr-FR" altLang="fr-FR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  <a:sym typeface="Arial" pitchFamily="34" charset="0"/>
                        </a:rPr>
                        <a:t>Entrepreneuriat</a:t>
                      </a: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92000"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Oral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 minutes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 minutes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Arial" pitchFamily="34" charset="0"/>
                        </a:rPr>
                        <a:t>20 minutes</a:t>
                      </a:r>
                    </a:p>
                  </a:txBody>
                  <a:tcPr marL="91425" marR="91425" marT="91414" marB="91414" horzOverflow="overflow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721166"/>
                  </a:ext>
                </a:extLst>
              </a:tr>
            </a:tbl>
          </a:graphicData>
        </a:graphic>
      </p:graphicFrame>
      <p:pic>
        <p:nvPicPr>
          <p:cNvPr id="15410" name="Shape 80">
            <a:extLst>
              <a:ext uri="{FF2B5EF4-FFF2-40B4-BE49-F238E27FC236}">
                <a16:creationId xmlns:a16="http://schemas.microsoft.com/office/drawing/2014/main" xmlns="" id="{D9BC9C94-21A1-4E0A-B1FC-EEB3FA6F03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43758"/>
            <a:ext cx="252028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68">
            <a:extLst>
              <a:ext uri="{FF2B5EF4-FFF2-40B4-BE49-F238E27FC236}">
                <a16:creationId xmlns:a16="http://schemas.microsoft.com/office/drawing/2014/main" xmlns="" id="{0AF849D8-4C17-47D0-BC23-FDCC68D591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63" y="1"/>
            <a:ext cx="8520112" cy="1041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fr-FR" altLang="fr-FR" sz="2800" b="1" dirty="0" smtClean="0">
                <a:solidFill>
                  <a:srgbClr val="FF0000"/>
                </a:solidFill>
                <a:latin typeface="Pacifico" charset="0"/>
                <a:cs typeface="Arial" panose="020B0604020202020204" pitchFamily="34" charset="0"/>
                <a:sym typeface="Pacifico" charset="0"/>
              </a:rPr>
              <a:t>16 </a:t>
            </a:r>
            <a:r>
              <a:rPr lang="fr-FR" altLang="fr-FR" sz="2800" b="1" dirty="0">
                <a:solidFill>
                  <a:srgbClr val="FF0000"/>
                </a:solidFill>
                <a:latin typeface="Pacifico" charset="0"/>
                <a:cs typeface="Arial" panose="020B0604020202020204" pitchFamily="34" charset="0"/>
                <a:sym typeface="Pacifico" charset="0"/>
              </a:rPr>
              <a:t>semaines de stage </a:t>
            </a:r>
            <a:r>
              <a:rPr lang="fr-FR" altLang="fr-FR" sz="2800" b="1" dirty="0">
                <a:latin typeface="Pacifico" charset="0"/>
                <a:cs typeface="Arial" panose="020B0604020202020204" pitchFamily="34" charset="0"/>
                <a:sym typeface="Pacifico" charset="0"/>
              </a:rPr>
              <a:t/>
            </a:r>
            <a:br>
              <a:rPr lang="fr-FR" altLang="fr-FR" sz="2800" b="1" dirty="0">
                <a:latin typeface="Pacifico" charset="0"/>
                <a:cs typeface="Arial" panose="020B0604020202020204" pitchFamily="34" charset="0"/>
                <a:sym typeface="Pacifico" charset="0"/>
              </a:rPr>
            </a:br>
            <a:r>
              <a:rPr lang="fr-FR" altLang="fr-FR" sz="2800" b="1" dirty="0">
                <a:latin typeface="Pacifico" charset="0"/>
                <a:cs typeface="Arial" panose="020B0604020202020204" pitchFamily="34" charset="0"/>
                <a:sym typeface="Pacifico" charset="0"/>
              </a:rPr>
              <a:t>sur les deux années dans :</a:t>
            </a:r>
          </a:p>
        </p:txBody>
      </p:sp>
      <p:sp>
        <p:nvSpPr>
          <p:cNvPr id="16387" name="Shape 69">
            <a:extLst>
              <a:ext uri="{FF2B5EF4-FFF2-40B4-BE49-F238E27FC236}">
                <a16:creationId xmlns:a16="http://schemas.microsoft.com/office/drawing/2014/main" xmlns="" id="{6A9C551C-73FC-4F36-B0AF-2CEF1C26B0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9863" y="1211263"/>
            <a:ext cx="8866633" cy="4097337"/>
          </a:xfrm>
        </p:spPr>
        <p:txBody>
          <a:bodyPr/>
          <a:lstStyle/>
          <a:p>
            <a:pPr marL="342900" indent="-3429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Tx/>
              <a:buChar char="-"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entreprises de distribution des secteurs alimentaires ou spécialisés ; </a:t>
            </a:r>
          </a:p>
          <a:p>
            <a:pPr marL="342900" indent="-3429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Tx/>
              <a:buChar char="-"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unités commerciales d'entreprises de production ; </a:t>
            </a:r>
          </a:p>
          <a:p>
            <a:pPr marL="342900" indent="-3429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Tx/>
              <a:buChar char="-"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entreprises de commerce électronique ; </a:t>
            </a:r>
          </a:p>
          <a:p>
            <a:pPr marL="342900" indent="-3429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Tx/>
              <a:buChar char="-"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entreprises de prestation de services ; </a:t>
            </a:r>
          </a:p>
          <a:p>
            <a:pPr marL="342900" indent="-3429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  <a:buFontTx/>
              <a:buChar char="-"/>
            </a:pPr>
            <a:r>
              <a:rPr lang="fr-FR" alt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associations.</a:t>
            </a:r>
          </a:p>
        </p:txBody>
      </p:sp>
      <p:pic>
        <p:nvPicPr>
          <p:cNvPr id="16388" name="Shape 70">
            <a:extLst>
              <a:ext uri="{FF2B5EF4-FFF2-40B4-BE49-F238E27FC236}">
                <a16:creationId xmlns:a16="http://schemas.microsoft.com/office/drawing/2014/main" xmlns="" id="{2FE273AB-2832-461C-A4E1-FA34001D84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9062" y="0"/>
            <a:ext cx="140493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Shape 71">
            <a:extLst>
              <a:ext uri="{FF2B5EF4-FFF2-40B4-BE49-F238E27FC236}">
                <a16:creationId xmlns:a16="http://schemas.microsoft.com/office/drawing/2014/main" xmlns="" id="{7B7DA0BF-A85F-4D80-88F6-1F4A55127C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493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Shape 72">
            <a:extLst>
              <a:ext uri="{FF2B5EF4-FFF2-40B4-BE49-F238E27FC236}">
                <a16:creationId xmlns:a16="http://schemas.microsoft.com/office/drawing/2014/main" xmlns="" id="{E3C3D59C-ABE8-4750-91DA-C8E19CB92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516438"/>
            <a:ext cx="69802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100"/>
          </a:p>
        </p:txBody>
      </p:sp>
      <p:pic>
        <p:nvPicPr>
          <p:cNvPr id="16391" name="Image 1" descr="Description : C:\Users\Sizaire\Documents\sans-titre.png">
            <a:extLst>
              <a:ext uri="{FF2B5EF4-FFF2-40B4-BE49-F238E27FC236}">
                <a16:creationId xmlns:a16="http://schemas.microsoft.com/office/drawing/2014/main" xmlns="" id="{48AD82A6-658D-4A7D-BCE4-41D4E437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24275"/>
            <a:ext cx="6477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 2" descr="Description : C:\Users\Sizaire\Documents\Fnac.gif">
            <a:extLst>
              <a:ext uri="{FF2B5EF4-FFF2-40B4-BE49-F238E27FC236}">
                <a16:creationId xmlns:a16="http://schemas.microsoft.com/office/drawing/2014/main" xmlns="" id="{456C86ED-6E85-46F4-861D-3E26E586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724275"/>
            <a:ext cx="720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Image 3" descr="Description : C:\Users\Sizaire\Documents\Conforama.jpg">
            <a:extLst>
              <a:ext uri="{FF2B5EF4-FFF2-40B4-BE49-F238E27FC236}">
                <a16:creationId xmlns:a16="http://schemas.microsoft.com/office/drawing/2014/main" xmlns="" id="{C6DF45C9-6816-4B39-8FB5-C4F15D6B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24275"/>
            <a:ext cx="8651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 4" descr="Description : C:\Users\Sizaire\Documents\gospoty.jpg">
            <a:extLst>
              <a:ext uri="{FF2B5EF4-FFF2-40B4-BE49-F238E27FC236}">
                <a16:creationId xmlns:a16="http://schemas.microsoft.com/office/drawing/2014/main" xmlns="" id="{671EB01A-7E6E-45AB-B414-AD4EAFAC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724275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Image 6" descr="Description : C:\Users\Sizaire\Documents\Camaieu-logo-hd.jpg">
            <a:extLst>
              <a:ext uri="{FF2B5EF4-FFF2-40B4-BE49-F238E27FC236}">
                <a16:creationId xmlns:a16="http://schemas.microsoft.com/office/drawing/2014/main" xmlns="" id="{BC8B1106-1BFE-458B-8965-0608D1E9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95713"/>
            <a:ext cx="863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Image 7" descr="Description : C:\Users\Sizaire\Documents\logo-la-poste-1024x769.jpg">
            <a:extLst>
              <a:ext uri="{FF2B5EF4-FFF2-40B4-BE49-F238E27FC236}">
                <a16:creationId xmlns:a16="http://schemas.microsoft.com/office/drawing/2014/main" xmlns="" id="{C08799ED-1E11-4B69-AAFE-ABBDFB9A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95713"/>
            <a:ext cx="792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Image 8" descr="Description : C:\Users\Sizaire\Documents\la grande récré.jpg">
            <a:extLst>
              <a:ext uri="{FF2B5EF4-FFF2-40B4-BE49-F238E27FC236}">
                <a16:creationId xmlns:a16="http://schemas.microsoft.com/office/drawing/2014/main" xmlns="" id="{0130CAE7-A22B-4535-8987-86033ECF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371975"/>
            <a:ext cx="792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Image 11" descr="logo-desigual_4652686">
            <a:extLst>
              <a:ext uri="{FF2B5EF4-FFF2-40B4-BE49-F238E27FC236}">
                <a16:creationId xmlns:a16="http://schemas.microsoft.com/office/drawing/2014/main" xmlns="" id="{B8EA565F-A252-42E7-BCB7-4FB6632C9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43413"/>
            <a:ext cx="863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Image 12" descr="Description : C:\Users\Sizaire\Documents\séphora.jpg">
            <a:extLst>
              <a:ext uri="{FF2B5EF4-FFF2-40B4-BE49-F238E27FC236}">
                <a16:creationId xmlns:a16="http://schemas.microsoft.com/office/drawing/2014/main" xmlns="" id="{CF4AF6F9-734E-4243-AB53-4B6BB08E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516438"/>
            <a:ext cx="10080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Image 13" descr="Description : C:\Users\Sizaire\Documents\logo_beauty_success.png">
            <a:extLst>
              <a:ext uri="{FF2B5EF4-FFF2-40B4-BE49-F238E27FC236}">
                <a16:creationId xmlns:a16="http://schemas.microsoft.com/office/drawing/2014/main" xmlns="" id="{359DC1C7-DA0B-4698-8A79-E85B5FD8B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587875"/>
            <a:ext cx="1079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Image 14" descr="Description : C:\Users\Sizaire\Documents\célio.jpg">
            <a:extLst>
              <a:ext uri="{FF2B5EF4-FFF2-40B4-BE49-F238E27FC236}">
                <a16:creationId xmlns:a16="http://schemas.microsoft.com/office/drawing/2014/main" xmlns="" id="{6170B8B1-1FFC-4DBF-8883-69D7ECFF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587875"/>
            <a:ext cx="79216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Image 16" descr="Description : C:\Users\Sizaire\Documents\La-caisse-d-Epargne-dans-le-Top-10-des-marques-preferees-des-Francais1.jpg">
            <a:extLst>
              <a:ext uri="{FF2B5EF4-FFF2-40B4-BE49-F238E27FC236}">
                <a16:creationId xmlns:a16="http://schemas.microsoft.com/office/drawing/2014/main" xmlns="" id="{5A42CD07-555A-4FED-B1EF-46131691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443413"/>
            <a:ext cx="719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Image 18" descr="Description : C:\Users\Sizaire\Documents\auchan.jpg">
            <a:extLst>
              <a:ext uri="{FF2B5EF4-FFF2-40B4-BE49-F238E27FC236}">
                <a16:creationId xmlns:a16="http://schemas.microsoft.com/office/drawing/2014/main" xmlns="" id="{4190ED5C-AB4B-43DB-9114-D2AC5804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16438"/>
            <a:ext cx="7921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Image 9" descr="Description : C:\Users\Sizaire\Documents\leclerc.jpg">
            <a:extLst>
              <a:ext uri="{FF2B5EF4-FFF2-40B4-BE49-F238E27FC236}">
                <a16:creationId xmlns:a16="http://schemas.microsoft.com/office/drawing/2014/main" xmlns="" id="{F84D0F62-749F-42B9-8D51-7CAB951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825875"/>
            <a:ext cx="8636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105">
            <a:extLst>
              <a:ext uri="{FF2B5EF4-FFF2-40B4-BE49-F238E27FC236}">
                <a16:creationId xmlns:a16="http://schemas.microsoft.com/office/drawing/2014/main" xmlns="" id="{13E7F732-F5F0-4AA7-80C0-249EE7DA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443" y="3770313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106">
            <a:extLst>
              <a:ext uri="{FF2B5EF4-FFF2-40B4-BE49-F238E27FC236}">
                <a16:creationId xmlns:a16="http://schemas.microsoft.com/office/drawing/2014/main" xmlns="" id="{4D604554-EDAF-4BD5-8214-A1F2454F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54538"/>
            <a:ext cx="10080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85">
            <a:extLst>
              <a:ext uri="{FF2B5EF4-FFF2-40B4-BE49-F238E27FC236}">
                <a16:creationId xmlns:a16="http://schemas.microsoft.com/office/drawing/2014/main" xmlns="" id="{B5F54FE3-CE62-4393-8469-3C65DDC9A8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182563"/>
            <a:ext cx="8521700" cy="5730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</a:pPr>
            <a:r>
              <a:rPr lang="fr-FR" altLang="fr-FR" sz="2800" b="1" dirty="0">
                <a:latin typeface="Pacifico" charset="0"/>
                <a:cs typeface="Arial" panose="020B0604020202020204" pitchFamily="34" charset="0"/>
                <a:sym typeface="Pacifico" charset="0"/>
              </a:rPr>
              <a:t>Le BTS </a:t>
            </a:r>
            <a:r>
              <a:rPr lang="fr-FR" altLang="fr-FR" sz="2800" b="1" dirty="0" smtClean="0">
                <a:latin typeface="Pacifico" charset="0"/>
                <a:cs typeface="Arial" panose="020B0604020202020204" pitchFamily="34" charset="0"/>
                <a:sym typeface="Pacifico" charset="0"/>
              </a:rPr>
              <a:t>MCO, </a:t>
            </a:r>
            <a:r>
              <a:rPr lang="fr-FR" altLang="fr-FR" sz="2800" b="1" dirty="0">
                <a:latin typeface="Pacifico" charset="0"/>
                <a:cs typeface="Arial" panose="020B0604020202020204" pitchFamily="34" charset="0"/>
                <a:sym typeface="Pacifico" charset="0"/>
              </a:rPr>
              <a:t>pour quels métiers ? </a:t>
            </a:r>
          </a:p>
        </p:txBody>
      </p:sp>
      <p:sp>
        <p:nvSpPr>
          <p:cNvPr id="86" name="Shape 86">
            <a:extLst>
              <a:ext uri="{FF2B5EF4-FFF2-40B4-BE49-F238E27FC236}">
                <a16:creationId xmlns:a16="http://schemas.microsoft.com/office/drawing/2014/main" xmlns="" id="{F11B12E0-2CF8-48F6-A116-C280560150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3647" y="1707654"/>
            <a:ext cx="7374677" cy="2846934"/>
          </a:xfrm>
          <a:extLst/>
        </p:spPr>
        <p:txBody>
          <a:bodyPr>
            <a:noAutofit/>
          </a:bodyPr>
          <a:lstStyle/>
          <a:p>
            <a:pPr eaLnBrk="1" fontAlgn="auto" hangingPunct="1">
              <a:lnSpc>
                <a:spcPct val="115000"/>
              </a:lnSpc>
              <a:spcAft>
                <a:spcPts val="1500"/>
              </a:spcAft>
              <a:buClr>
                <a:schemeClr val="dk2"/>
              </a:buClr>
              <a:buSzPct val="100000"/>
              <a:defRPr/>
            </a:pPr>
            <a:endParaRPr sz="1350" dirty="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lnSpc>
                <a:spcPct val="115000"/>
              </a:lnSpc>
              <a:spcAft>
                <a:spcPts val="1500"/>
              </a:spcAft>
              <a:buClr>
                <a:schemeClr val="dk2"/>
              </a:buClr>
              <a:buSzPct val="100000"/>
              <a:defRPr/>
            </a:pPr>
            <a:endParaRPr sz="1350" dirty="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eaLnBrk="1" fontAlgn="auto" hangingPunct="1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2"/>
              </a:buClr>
              <a:buSzPct val="100000"/>
              <a:defRPr/>
            </a:pPr>
            <a:endParaRPr sz="1800" dirty="0"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  <a:hlinkClick r:id="rId3"/>
            </a:endParaRPr>
          </a:p>
          <a:p>
            <a:pPr eaLnBrk="1" fontAlgn="auto" hangingPunct="1">
              <a:lnSpc>
                <a:spcPct val="115000"/>
              </a:lnSpc>
              <a:spcAft>
                <a:spcPts val="1600"/>
              </a:spcAft>
              <a:buClr>
                <a:schemeClr val="dk2"/>
              </a:buClr>
              <a:buSzPct val="100000"/>
              <a:defRPr/>
            </a:pPr>
            <a:endParaRPr sz="1800" dirty="0">
              <a:solidFill>
                <a:schemeClr val="dk2"/>
              </a:solidFill>
              <a:sym typeface="Arial"/>
            </a:endParaRPr>
          </a:p>
        </p:txBody>
      </p:sp>
      <p:pic>
        <p:nvPicPr>
          <p:cNvPr id="17412" name="Shape 88">
            <a:extLst>
              <a:ext uri="{FF2B5EF4-FFF2-40B4-BE49-F238E27FC236}">
                <a16:creationId xmlns:a16="http://schemas.microsoft.com/office/drawing/2014/main" xmlns="" id="{A29FA817-034A-4E3D-82E1-AB0A1294E5F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Shape 89">
            <a:extLst>
              <a:ext uri="{FF2B5EF4-FFF2-40B4-BE49-F238E27FC236}">
                <a16:creationId xmlns:a16="http://schemas.microsoft.com/office/drawing/2014/main" xmlns="" id="{3D466898-57F3-4E31-8A96-8308684E9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9450"/>
            <a:ext cx="86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100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F58BE143-AA41-4521-AE26-9002A181C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84362904"/>
              </p:ext>
            </p:extLst>
          </p:nvPr>
        </p:nvGraphicFramePr>
        <p:xfrm>
          <a:off x="1139825" y="843558"/>
          <a:ext cx="696056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xmlns="" id="{F6D78927-A69F-41C3-B865-CFB919C4C91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3850" y="-1588"/>
            <a:ext cx="8520113" cy="844551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r>
              <a:rPr lang="fr-FR" altLang="fr-FR" sz="2800" b="1" dirty="0">
                <a:latin typeface="Pacifico" charset="0"/>
                <a:cs typeface="Arial" panose="020B0604020202020204" pitchFamily="34" charset="0"/>
              </a:rPr>
              <a:t>Le BTS </a:t>
            </a:r>
            <a:r>
              <a:rPr lang="fr-FR" altLang="fr-FR" sz="2800" b="1" dirty="0" smtClean="0">
                <a:latin typeface="Pacifico" charset="0"/>
                <a:cs typeface="Arial" panose="020B0604020202020204" pitchFamily="34" charset="0"/>
              </a:rPr>
              <a:t>MCO </a:t>
            </a:r>
            <a:r>
              <a:rPr lang="fr-FR" altLang="fr-FR" sz="2800" b="1" dirty="0">
                <a:latin typeface="Pacifico" charset="0"/>
                <a:cs typeface="Arial" panose="020B0604020202020204" pitchFamily="34" charset="0"/>
              </a:rPr>
              <a:t>: des poursuites d’études possibles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xmlns="" id="{D810A56B-1199-4049-9ECC-F23FBB7DAD39}"/>
              </a:ext>
            </a:extLst>
          </p:cNvPr>
          <p:cNvGraphicFramePr/>
          <p:nvPr/>
        </p:nvGraphicFramePr>
        <p:xfrm>
          <a:off x="1515060" y="1287701"/>
          <a:ext cx="6120680" cy="3723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6" name="Picture 4" descr="Résultat de recherche d'images pour &quot;poursuite d'étude&quot;">
            <a:extLst>
              <a:ext uri="{FF2B5EF4-FFF2-40B4-BE49-F238E27FC236}">
                <a16:creationId xmlns:a16="http://schemas.microsoft.com/office/drawing/2014/main" xmlns="" id="{A710E7FA-0D55-4F0C-B568-8D347FE8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987425"/>
            <a:ext cx="12890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Résultat de recherche d'images pour &quot;poursuite d'étude&quot;">
            <a:extLst>
              <a:ext uri="{FF2B5EF4-FFF2-40B4-BE49-F238E27FC236}">
                <a16:creationId xmlns:a16="http://schemas.microsoft.com/office/drawing/2014/main" xmlns="" id="{DDDA766C-A46C-41F8-945F-9650836D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8" b="40742"/>
          <a:stretch>
            <a:fillRect/>
          </a:stretch>
        </p:blipFill>
        <p:spPr bwMode="auto">
          <a:xfrm>
            <a:off x="107950" y="842963"/>
            <a:ext cx="1406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,3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376</Words>
  <Application>Microsoft Office PowerPoint</Application>
  <PresentationFormat>Affichage à l'écran (16:9)</PresentationFormat>
  <Paragraphs>133</Paragraphs>
  <Slides>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1" baseType="lpstr">
      <vt:lpstr>Arial</vt:lpstr>
      <vt:lpstr>Arial Black</vt:lpstr>
      <vt:lpstr>Bodoni MT Black</vt:lpstr>
      <vt:lpstr>Pacifico</vt:lpstr>
      <vt:lpstr>Roboto</vt:lpstr>
      <vt:lpstr>Simple Light</vt:lpstr>
      <vt:lpstr>Diapositive 1</vt:lpstr>
      <vt:lpstr>Les épreuves du BTS MCO</vt:lpstr>
      <vt:lpstr>16 semaines de stage  sur les deux années dans :</vt:lpstr>
      <vt:lpstr>Le BTS MCO, pour quels métiers ? </vt:lpstr>
      <vt:lpstr>Le BTS MCO : des poursuites d’études possibles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BTS Management des Unités Commerciales.</dc:title>
  <dc:creator>MOUQUET CORALIE</dc:creator>
  <cp:lastModifiedBy>Clemence</cp:lastModifiedBy>
  <cp:revision>28</cp:revision>
  <dcterms:modified xsi:type="dcterms:W3CDTF">2021-03-18T15:28:51Z</dcterms:modified>
</cp:coreProperties>
</file>