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12"/>
  </p:notesMasterIdLst>
  <p:handoutMasterIdLst>
    <p:handoutMasterId r:id="rId13"/>
  </p:handoutMasterIdLst>
  <p:sldIdLst>
    <p:sldId id="270" r:id="rId2"/>
    <p:sldId id="260" r:id="rId3"/>
    <p:sldId id="293" r:id="rId4"/>
    <p:sldId id="289" r:id="rId5"/>
    <p:sldId id="295" r:id="rId6"/>
    <p:sldId id="302" r:id="rId7"/>
    <p:sldId id="296" r:id="rId8"/>
    <p:sldId id="298" r:id="rId9"/>
    <p:sldId id="300" r:id="rId10"/>
    <p:sldId id="299" r:id="rId11"/>
  </p:sldIdLst>
  <p:sldSz cx="9144000" cy="6858000" type="screen4x3"/>
  <p:notesSz cx="6858000" cy="10013950"/>
  <p:custShowLst>
    <p:custShow name="Diaporama perso.1" id="0">
      <p:sldLst>
        <p:sld r:id="rId2"/>
        <p:sld r:id="rId3"/>
      </p:sldLst>
    </p:custShow>
  </p:custShow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4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800A62-8173-4FF9-8779-251FEE39183A}" type="doc">
      <dgm:prSet loTypeId="urn:microsoft.com/office/officeart/2005/8/layout/hList6" loCatId="cycle" qsTypeId="urn:microsoft.com/office/officeart/2005/8/quickstyle/simple1" qsCatId="simple" csTypeId="urn:microsoft.com/office/officeart/2005/8/colors/accent1_2" csCatId="accent1" phldr="1"/>
      <dgm:spPr/>
    </dgm:pt>
    <dgm:pt modelId="{C0DADED2-C570-401B-A9F8-2FB4E61C58D3}">
      <dgm:prSet phldrT="[Texte]" custT="1"/>
      <dgm:spPr>
        <a:gradFill flip="none" rotWithShape="1">
          <a:gsLst>
            <a:gs pos="0">
              <a:srgbClr val="3366FF"/>
            </a:gs>
            <a:gs pos="100000">
              <a:srgbClr val="FFFFFF"/>
            </a:gs>
          </a:gsLst>
          <a:lin ang="3540000" scaled="0"/>
          <a:tileRect/>
        </a:gradFill>
      </dgm:spPr>
      <dgm:t>
        <a:bodyPr/>
        <a:lstStyle/>
        <a:p>
          <a:r>
            <a:rPr lang="fr-FR" sz="2800" dirty="0">
              <a:solidFill>
                <a:schemeClr val="tx1"/>
              </a:solidFill>
            </a:rPr>
            <a:t>Commerciale</a:t>
          </a:r>
        </a:p>
      </dgm:t>
    </dgm:pt>
    <dgm:pt modelId="{C380283D-32FB-4772-975E-90B6FC3C4083}" type="parTrans" cxnId="{2BD2E57C-49C0-41AD-A1FE-B0B8CB7234C0}">
      <dgm:prSet/>
      <dgm:spPr/>
      <dgm:t>
        <a:bodyPr/>
        <a:lstStyle/>
        <a:p>
          <a:endParaRPr lang="fr-FR"/>
        </a:p>
      </dgm:t>
    </dgm:pt>
    <dgm:pt modelId="{37771EDE-35BF-4620-B0E2-3959E78A2824}" type="sibTrans" cxnId="{2BD2E57C-49C0-41AD-A1FE-B0B8CB7234C0}">
      <dgm:prSet/>
      <dgm:spPr/>
      <dgm:t>
        <a:bodyPr/>
        <a:lstStyle/>
        <a:p>
          <a:endParaRPr lang="fr-FR"/>
        </a:p>
      </dgm:t>
    </dgm:pt>
    <dgm:pt modelId="{45BC6FBE-E5B9-D94B-B0A5-785BE2240ACE}">
      <dgm:prSet phldrT="[Texte]" custT="1"/>
      <dgm:spPr>
        <a:gradFill flip="none" rotWithShape="1">
          <a:gsLst>
            <a:gs pos="0">
              <a:srgbClr val="FFFF71"/>
            </a:gs>
            <a:gs pos="100000">
              <a:srgbClr val="FFFFFF"/>
            </a:gs>
          </a:gsLst>
          <a:lin ang="0" scaled="1"/>
          <a:tileRect/>
        </a:gradFill>
      </dgm:spPr>
      <dgm:t>
        <a:bodyPr/>
        <a:lstStyle/>
        <a:p>
          <a:r>
            <a:rPr lang="fr-FR" sz="2800" dirty="0">
              <a:solidFill>
                <a:schemeClr val="tx1"/>
              </a:solidFill>
            </a:rPr>
            <a:t>Technique</a:t>
          </a:r>
        </a:p>
      </dgm:t>
    </dgm:pt>
    <dgm:pt modelId="{1BE018E0-8953-FD4F-89EC-982439D14962}" type="parTrans" cxnId="{AB14FD31-3039-EE44-A6AA-8E70A991B8B9}">
      <dgm:prSet/>
      <dgm:spPr/>
      <dgm:t>
        <a:bodyPr/>
        <a:lstStyle/>
        <a:p>
          <a:endParaRPr lang="fr-FR"/>
        </a:p>
      </dgm:t>
    </dgm:pt>
    <dgm:pt modelId="{515722CF-4820-0349-8075-7A993B71E1F3}" type="sibTrans" cxnId="{AB14FD31-3039-EE44-A6AA-8E70A991B8B9}">
      <dgm:prSet/>
      <dgm:spPr/>
      <dgm:t>
        <a:bodyPr/>
        <a:lstStyle/>
        <a:p>
          <a:endParaRPr lang="fr-FR"/>
        </a:p>
      </dgm:t>
    </dgm:pt>
    <dgm:pt modelId="{614C088F-4613-C844-AC7C-543C89FB12FF}" type="pres">
      <dgm:prSet presAssocID="{22800A62-8173-4FF9-8779-251FEE39183A}" presName="Name0" presStyleCnt="0">
        <dgm:presLayoutVars>
          <dgm:dir/>
          <dgm:resizeHandles val="exact"/>
        </dgm:presLayoutVars>
      </dgm:prSet>
      <dgm:spPr/>
    </dgm:pt>
    <dgm:pt modelId="{EEB889A3-C783-9B41-8F8D-975254D461BA}" type="pres">
      <dgm:prSet presAssocID="{C0DADED2-C570-401B-A9F8-2FB4E61C58D3}" presName="node" presStyleLbl="node1" presStyleIdx="0" presStyleCnt="2" custScaleX="653587">
        <dgm:presLayoutVars>
          <dgm:bulletEnabled val="1"/>
        </dgm:presLayoutVars>
      </dgm:prSet>
      <dgm:spPr/>
    </dgm:pt>
    <dgm:pt modelId="{BA625406-6ECC-1E45-852A-D532852773B7}" type="pres">
      <dgm:prSet presAssocID="{37771EDE-35BF-4620-B0E2-3959E78A2824}" presName="sibTrans" presStyleCnt="0"/>
      <dgm:spPr/>
    </dgm:pt>
    <dgm:pt modelId="{01A34901-B5C9-8641-B39C-CC9DCF441FEF}" type="pres">
      <dgm:prSet presAssocID="{45BC6FBE-E5B9-D94B-B0A5-785BE2240ACE}" presName="node" presStyleLbl="node1" presStyleIdx="1" presStyleCnt="2" custScaleX="653587">
        <dgm:presLayoutVars>
          <dgm:bulletEnabled val="1"/>
        </dgm:presLayoutVars>
      </dgm:prSet>
      <dgm:spPr/>
    </dgm:pt>
  </dgm:ptLst>
  <dgm:cxnLst>
    <dgm:cxn modelId="{AB14FD31-3039-EE44-A6AA-8E70A991B8B9}" srcId="{22800A62-8173-4FF9-8779-251FEE39183A}" destId="{45BC6FBE-E5B9-D94B-B0A5-785BE2240ACE}" srcOrd="1" destOrd="0" parTransId="{1BE018E0-8953-FD4F-89EC-982439D14962}" sibTransId="{515722CF-4820-0349-8075-7A993B71E1F3}"/>
    <dgm:cxn modelId="{EC24E266-E817-2C44-AD72-EDBDEF94686C}" type="presOf" srcId="{C0DADED2-C570-401B-A9F8-2FB4E61C58D3}" destId="{EEB889A3-C783-9B41-8F8D-975254D461BA}" srcOrd="0" destOrd="0" presId="urn:microsoft.com/office/officeart/2005/8/layout/hList6"/>
    <dgm:cxn modelId="{2BD2E57C-49C0-41AD-A1FE-B0B8CB7234C0}" srcId="{22800A62-8173-4FF9-8779-251FEE39183A}" destId="{C0DADED2-C570-401B-A9F8-2FB4E61C58D3}" srcOrd="0" destOrd="0" parTransId="{C380283D-32FB-4772-975E-90B6FC3C4083}" sibTransId="{37771EDE-35BF-4620-B0E2-3959E78A2824}"/>
    <dgm:cxn modelId="{334232C3-5EAD-A342-94D6-25FD0C01CF0E}" type="presOf" srcId="{22800A62-8173-4FF9-8779-251FEE39183A}" destId="{614C088F-4613-C844-AC7C-543C89FB12FF}" srcOrd="0" destOrd="0" presId="urn:microsoft.com/office/officeart/2005/8/layout/hList6"/>
    <dgm:cxn modelId="{800CB7E3-6A91-1540-95E7-3CAE5F8CF8D0}" type="presOf" srcId="{45BC6FBE-E5B9-D94B-B0A5-785BE2240ACE}" destId="{01A34901-B5C9-8641-B39C-CC9DCF441FEF}" srcOrd="0" destOrd="0" presId="urn:microsoft.com/office/officeart/2005/8/layout/hList6"/>
    <dgm:cxn modelId="{DEB42809-A376-644F-9D10-DC5BDAB0B27E}" type="presParOf" srcId="{614C088F-4613-C844-AC7C-543C89FB12FF}" destId="{EEB889A3-C783-9B41-8F8D-975254D461BA}" srcOrd="0" destOrd="0" presId="urn:microsoft.com/office/officeart/2005/8/layout/hList6"/>
    <dgm:cxn modelId="{642F1AEE-F005-0947-9433-7BA2608CB977}" type="presParOf" srcId="{614C088F-4613-C844-AC7C-543C89FB12FF}" destId="{BA625406-6ECC-1E45-852A-D532852773B7}" srcOrd="1" destOrd="0" presId="urn:microsoft.com/office/officeart/2005/8/layout/hList6"/>
    <dgm:cxn modelId="{08D5BCA2-891E-0349-8207-3418D76A528C}" type="presParOf" srcId="{614C088F-4613-C844-AC7C-543C89FB12FF}" destId="{01A34901-B5C9-8641-B39C-CC9DCF441FEF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889A3-C783-9B41-8F8D-975254D461BA}">
      <dsp:nvSpPr>
        <dsp:cNvPr id="0" name=""/>
        <dsp:cNvSpPr/>
      </dsp:nvSpPr>
      <dsp:spPr>
        <a:xfrm rot="16200000">
          <a:off x="832199" y="-831656"/>
          <a:ext cx="1132256" cy="2795569"/>
        </a:xfrm>
        <a:prstGeom prst="flowChartManualOperation">
          <a:avLst/>
        </a:prstGeom>
        <a:gradFill flip="none" rotWithShape="1">
          <a:gsLst>
            <a:gs pos="0">
              <a:srgbClr val="3366FF"/>
            </a:gs>
            <a:gs pos="100000">
              <a:srgbClr val="FFFFFF"/>
            </a:gs>
          </a:gsLst>
          <a:lin ang="3540000" scaled="0"/>
          <a:tileRect/>
        </a:gra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solidFill>
                <a:schemeClr val="tx1"/>
              </a:solidFill>
            </a:rPr>
            <a:t>Commerciale</a:t>
          </a:r>
        </a:p>
      </dsp:txBody>
      <dsp:txXfrm rot="5400000">
        <a:off x="543" y="226451"/>
        <a:ext cx="2795569" cy="679354"/>
      </dsp:txXfrm>
    </dsp:sp>
    <dsp:sp modelId="{01A34901-B5C9-8641-B39C-CC9DCF441FEF}">
      <dsp:nvSpPr>
        <dsp:cNvPr id="0" name=""/>
        <dsp:cNvSpPr/>
      </dsp:nvSpPr>
      <dsp:spPr>
        <a:xfrm rot="16200000">
          <a:off x="3659848" y="-831656"/>
          <a:ext cx="1132256" cy="2795569"/>
        </a:xfrm>
        <a:prstGeom prst="flowChartManualOperation">
          <a:avLst/>
        </a:prstGeom>
        <a:gradFill flip="none" rotWithShape="1">
          <a:gsLst>
            <a:gs pos="0">
              <a:srgbClr val="FFFF71"/>
            </a:gs>
            <a:gs pos="100000">
              <a:srgbClr val="FFFFFF"/>
            </a:gs>
          </a:gsLst>
          <a:lin ang="0" scaled="1"/>
          <a:tileRect/>
        </a:gra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solidFill>
                <a:schemeClr val="tx1"/>
              </a:solidFill>
            </a:rPr>
            <a:t>Technique</a:t>
          </a:r>
        </a:p>
      </dsp:txBody>
      <dsp:txXfrm rot="5400000">
        <a:off x="2828192" y="226451"/>
        <a:ext cx="2795569" cy="679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9F598D1-3D8B-BA4F-B3F0-B8C2BDE970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>
            <a:lvl1pPr defTabSz="92868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C272C14-583D-6A4A-A9AA-5E5C5A8C98D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A58C0862-0807-9444-8BC3-3ADB0D56DEE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b" anchorCtr="0" compatLnSpc="1">
            <a:prstTxWarp prst="textNoShape">
              <a:avLst/>
            </a:prstTxWarp>
          </a:bodyPr>
          <a:lstStyle>
            <a:lvl1pPr defTabSz="92868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962573A9-71D5-9148-BE6D-063F4B035EF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/>
            </a:lvl1pPr>
          </a:lstStyle>
          <a:p>
            <a:fld id="{707211FF-43EE-F648-9070-C7708BB1F39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0BA3285-AE6E-7E4A-BC18-C6D10B2195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>
            <a:lvl1pPr defTabSz="92868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9BEFF63-8B60-5448-9C1D-B504ACB082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F018B0DF-82BA-254C-BCC8-32EA7D11E77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750888"/>
            <a:ext cx="5006975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6B9962CC-1C63-9944-A6DF-E8F027E3FA6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56150"/>
            <a:ext cx="5486400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x-none" noProof="0"/>
              <a:t>Cliquez pour modifier les styles du texte du masque</a:t>
            </a:r>
          </a:p>
          <a:p>
            <a:pPr lvl="1"/>
            <a:r>
              <a:rPr lang="fr-FR" altLang="x-none" noProof="0"/>
              <a:t>Deuxième niveau</a:t>
            </a:r>
          </a:p>
          <a:p>
            <a:pPr lvl="2"/>
            <a:r>
              <a:rPr lang="fr-FR" altLang="x-none" noProof="0"/>
              <a:t>Troisième niveau</a:t>
            </a:r>
          </a:p>
          <a:p>
            <a:pPr lvl="3"/>
            <a:r>
              <a:rPr lang="fr-FR" altLang="x-none" noProof="0"/>
              <a:t>Quatrième niveau</a:t>
            </a:r>
          </a:p>
          <a:p>
            <a:pPr lvl="4"/>
            <a:r>
              <a:rPr lang="fr-FR" altLang="x-none" noProof="0"/>
              <a:t>Cinquième niveau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542DA3EC-BC7C-4A4D-964F-3FCDE52B122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b" anchorCtr="0" compatLnSpc="1">
            <a:prstTxWarp prst="textNoShape">
              <a:avLst/>
            </a:prstTxWarp>
          </a:bodyPr>
          <a:lstStyle>
            <a:lvl1pPr defTabSz="92868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DA50F1CA-ADF0-B84D-B864-0D0C2367B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/>
            </a:lvl1pPr>
          </a:lstStyle>
          <a:p>
            <a:fld id="{1D329CA2-01B4-C449-BC49-F2DA618C500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78F26DAE-23F4-924F-9197-0AA9C7AED5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Espace réservé des commentaires 2">
            <a:extLst>
              <a:ext uri="{FF2B5EF4-FFF2-40B4-BE49-F238E27FC236}">
                <a16:creationId xmlns:a16="http://schemas.microsoft.com/office/drawing/2014/main" id="{42F85F66-6774-9843-873D-B11E6F0DB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E604D33F-0E50-C048-8A69-27FA0830A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148778-C778-724D-A201-30EB7A379407}" type="slidenum">
              <a:rPr lang="fr-FR" altLang="fr-FR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BA76D6E-E783-F445-81F1-0394273EB7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6748D6-C71F-4A42-8760-B384BB5C0CEE}" type="slidenum">
              <a:rPr lang="fr-FR" altLang="fr-FR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299BFAC-F897-C94B-9362-B54B974A4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AD1FE30-8265-FC44-859A-529E1B5A5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15D06044-21D9-9540-86A2-C6697CB596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B79023-6CAC-7147-973F-CF73EF73D578}" type="slidenum">
              <a:rPr lang="fr-FR" altLang="fr-FR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5EE09F9-F10E-124E-9BF9-5E567D0444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06886EE-93AC-9E4B-8F9F-52119A515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>
            <a:extLst>
              <a:ext uri="{FF2B5EF4-FFF2-40B4-BE49-F238E27FC236}">
                <a16:creationId xmlns:a16="http://schemas.microsoft.com/office/drawing/2014/main" id="{82105FD1-26FA-AC46-A471-DA29D08C7B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Espace réservé des commentaires 2">
            <a:extLst>
              <a:ext uri="{FF2B5EF4-FFF2-40B4-BE49-F238E27FC236}">
                <a16:creationId xmlns:a16="http://schemas.microsoft.com/office/drawing/2014/main" id="{D2D5E2C4-F78C-6044-8A09-213EC19F2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Espace réservé du numéro de diapositive 3">
            <a:extLst>
              <a:ext uri="{FF2B5EF4-FFF2-40B4-BE49-F238E27FC236}">
                <a16:creationId xmlns:a16="http://schemas.microsoft.com/office/drawing/2014/main" id="{7FF4D37D-9A7F-274E-92C7-F4ACE4A38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93E4B0-0ECD-0644-A8A6-7B5126C334A7}" type="slidenum">
              <a:rPr lang="fr-FR" altLang="fr-FR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SlideOverlay.png">
            <a:extLst>
              <a:ext uri="{FF2B5EF4-FFF2-40B4-BE49-F238E27FC236}">
                <a16:creationId xmlns:a16="http://schemas.microsoft.com/office/drawing/2014/main" id="{48061923-7815-9941-8A49-38486F0FA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 Same Side Corner Rectangle 7">
            <a:extLst>
              <a:ext uri="{FF2B5EF4-FFF2-40B4-BE49-F238E27FC236}">
                <a16:creationId xmlns:a16="http://schemas.microsoft.com/office/drawing/2014/main" id="{C218F483-FA90-1142-9D5B-BF8B28E051B6}"/>
              </a:ext>
            </a:extLst>
          </p:cNvPr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27000">
                <a:srgbClr val="1452FF">
                  <a:alpha val="62000"/>
                </a:srgbClr>
              </a:gs>
              <a:gs pos="100000">
                <a:srgbClr val="FFFFFF">
                  <a:alpha val="30000"/>
                </a:srgbClr>
              </a:gs>
            </a:gsLst>
            <a:lin ang="10260000" scaled="0"/>
            <a:tileRect/>
          </a:gra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8115702-A505-3444-9B68-D61E71454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215539D-7970-4941-9AB8-D9E223D8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4F27EA-0B46-6948-8D39-990CAD44B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9CC7B-8743-0B49-92D2-DFB4E9429EB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23909063"/>
      </p:ext>
    </p:extLst>
  </p:cSld>
  <p:clrMapOvr>
    <a:masterClrMapping/>
  </p:clrMapOvr>
  <p:transition spd="slow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>
            <a:extLst>
              <a:ext uri="{FF2B5EF4-FFF2-40B4-BE49-F238E27FC236}">
                <a16:creationId xmlns:a16="http://schemas.microsoft.com/office/drawing/2014/main" id="{17EC8BE7-69BF-F644-9366-F863B2CDF606}"/>
              </a:ext>
            </a:extLst>
          </p:cNvPr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29CA5B-0E52-4D4D-8FFB-921349C7643F}"/>
                </a:ext>
              </a:extLst>
            </p:cNvPr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  <p:cxnSp>
          <p:nvCxnSpPr>
            <p:cNvPr id="7" name="Straight Connector 35">
              <a:extLst>
                <a:ext uri="{FF2B5EF4-FFF2-40B4-BE49-F238E27FC236}">
                  <a16:creationId xmlns:a16="http://schemas.microsoft.com/office/drawing/2014/main" id="{C750D42D-508A-1145-BB81-F8F58E5B4F13}"/>
                </a:ext>
              </a:extLst>
            </p:cNvPr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B580890-83A4-324C-A1D8-653FCD01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123A200-B592-FB4F-B573-C9FB86C8D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7E81736-F99B-914B-907C-08C57FFB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34A38-554E-4C4A-97C8-B88AB12B1D2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3230162"/>
      </p:ext>
    </p:extLst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images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5">
            <a:extLst>
              <a:ext uri="{FF2B5EF4-FFF2-40B4-BE49-F238E27FC236}">
                <a16:creationId xmlns:a16="http://schemas.microsoft.com/office/drawing/2014/main" id="{869F7AF6-B498-8D43-8880-276A9CC8041D}"/>
              </a:ext>
            </a:extLst>
          </p:cNvPr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969853-69E4-9C4E-B71D-B52E54181E6E}"/>
                </a:ext>
              </a:extLst>
            </p:cNvPr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  <p:cxnSp>
          <p:nvCxnSpPr>
            <p:cNvPr id="8" name="Straight Connector 34">
              <a:extLst>
                <a:ext uri="{FF2B5EF4-FFF2-40B4-BE49-F238E27FC236}">
                  <a16:creationId xmlns:a16="http://schemas.microsoft.com/office/drawing/2014/main" id="{736A49BC-23C1-0E46-A801-BA9E1962C54C}"/>
                </a:ext>
              </a:extLst>
            </p:cNvPr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noProof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99B7002-3077-B240-A91D-647AF86782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D12863B-83E2-CA4C-ACED-6AA4684F19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F9954D6-1A1A-294D-8DD7-5EF4EC31EF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ABE92D8-1BCA-F147-A374-737034253A6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5192440"/>
      </p:ext>
    </p:extLst>
  </p:cSld>
  <p:clrMapOvr>
    <a:masterClrMapping/>
  </p:clrMapOvr>
  <p:transition spd="slow" advClick="0" advTm="10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>
            <a:extLst>
              <a:ext uri="{FF2B5EF4-FFF2-40B4-BE49-F238E27FC236}">
                <a16:creationId xmlns:a16="http://schemas.microsoft.com/office/drawing/2014/main" id="{C78A2A5E-8290-864C-9DDE-F4B006AF85EE}"/>
              </a:ext>
            </a:extLst>
          </p:cNvPr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C9D467-820F-F14A-9281-FE9BD747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40949E-5849-C547-9FEA-1C99119D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BF46CF-FC45-2342-9B5D-CB69068B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AA4FB-0DD7-9E46-9581-3C81FBEC748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5344277"/>
      </p:ext>
    </p:extLst>
  </p:cSld>
  <p:clrMapOvr>
    <a:masterClrMapping/>
  </p:clrMapOvr>
  <p:transition spd="slow" advClick="0" advTm="10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>
            <a:extLst>
              <a:ext uri="{FF2B5EF4-FFF2-40B4-BE49-F238E27FC236}">
                <a16:creationId xmlns:a16="http://schemas.microsoft.com/office/drawing/2014/main" id="{F040782D-7469-C645-A0F1-14A0480AE62C}"/>
              </a:ext>
            </a:extLst>
          </p:cNvPr>
          <p:cNvSpPr/>
          <p:nvPr/>
        </p:nvSpPr>
        <p:spPr>
          <a:xfrm>
            <a:off x="7299325" y="444500"/>
            <a:ext cx="1535113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5A3D1B-7071-4546-9ED3-DBEEE116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F227AD-EF8C-2944-849C-D968B7FCA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8A3BB6-8F68-2C43-AFDE-8E0AEC3C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F4A0C-FA29-054E-9984-CEC42AAA210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4451009"/>
      </p:ext>
    </p:extLst>
  </p:cSld>
  <p:clrMapOvr>
    <a:masterClrMapping/>
  </p:clrMapOvr>
  <p:transition spd="slow" advClick="0" advTm="10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219075" y="227013"/>
            <a:ext cx="7477125" cy="58689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B1A361-8760-754A-84F7-4594E5B2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1625" y="6242050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6B83E2-AFCA-244F-B8FC-70496DA5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7425" y="6248400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FB5999-94E7-F041-868D-DA866FD7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67400" y="6248400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A643E54D-8941-C346-8CE5-C82E78C8A6D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6441694"/>
      </p:ext>
    </p:extLst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0AB6BF-8821-254A-8039-C730802BCAF6}"/>
              </a:ext>
            </a:extLst>
          </p:cNvPr>
          <p:cNvSpPr/>
          <p:nvPr/>
        </p:nvSpPr>
        <p:spPr>
          <a:xfrm>
            <a:off x="9525" y="2476500"/>
            <a:ext cx="9124950" cy="4368800"/>
          </a:xfrm>
          <a:prstGeom prst="rect">
            <a:avLst/>
          </a:prstGeom>
          <a:solidFill>
            <a:srgbClr val="FFC02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cxnSp>
        <p:nvCxnSpPr>
          <p:cNvPr id="6" name="Straight Connector 35">
            <a:extLst>
              <a:ext uri="{FF2B5EF4-FFF2-40B4-BE49-F238E27FC236}">
                <a16:creationId xmlns:a16="http://schemas.microsoft.com/office/drawing/2014/main" id="{644B62E4-9A3F-6A45-8DD5-FD259A2C0341}"/>
              </a:ext>
            </a:extLst>
          </p:cNvPr>
          <p:cNvCxnSpPr/>
          <p:nvPr/>
        </p:nvCxnSpPr>
        <p:spPr>
          <a:xfrm>
            <a:off x="9525" y="2476500"/>
            <a:ext cx="9124950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E45B1BB5-00D3-C44C-9F7D-2424197880CB}"/>
              </a:ext>
            </a:extLst>
          </p:cNvPr>
          <p:cNvSpPr/>
          <p:nvPr userDrawn="1"/>
        </p:nvSpPr>
        <p:spPr>
          <a:xfrm rot="21118128">
            <a:off x="366713" y="1447800"/>
            <a:ext cx="3748087" cy="4800600"/>
          </a:xfrm>
          <a:prstGeom prst="roundRect">
            <a:avLst/>
          </a:prstGeom>
          <a:gradFill flip="none" rotWithShape="1">
            <a:gsLst>
              <a:gs pos="0">
                <a:srgbClr val="1452FF"/>
              </a:gs>
              <a:gs pos="100000">
                <a:srgbClr val="FFFFFF"/>
              </a:gs>
            </a:gsLst>
            <a:lin ang="4680000" scaled="0"/>
            <a:tileRect/>
          </a:gradFill>
          <a:ln w="63500">
            <a:solidFill>
              <a:srgbClr val="FFC02A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/>
          <a:lstStyle>
            <a:lvl1pPr marL="0" indent="0"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54555DA-F07E-4F42-9AD8-3252B7FEC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08BB05BA-AD56-6E44-89B3-8AC3B7A8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77CC2C6D-7746-C34D-BC36-616B6D35D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19B83-6D43-314A-AF57-B071FC09CA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6896928"/>
      </p:ext>
    </p:extLst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869C4E-2406-FE44-A323-02D5E7135853}"/>
              </a:ext>
            </a:extLst>
          </p:cNvPr>
          <p:cNvSpPr/>
          <p:nvPr/>
        </p:nvSpPr>
        <p:spPr>
          <a:xfrm>
            <a:off x="9525" y="2476500"/>
            <a:ext cx="9124950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cxnSp>
        <p:nvCxnSpPr>
          <p:cNvPr id="6" name="Straight Connector 35">
            <a:extLst>
              <a:ext uri="{FF2B5EF4-FFF2-40B4-BE49-F238E27FC236}">
                <a16:creationId xmlns:a16="http://schemas.microsoft.com/office/drawing/2014/main" id="{C99D9D07-1DC0-284A-8543-BE33C2D269C7}"/>
              </a:ext>
            </a:extLst>
          </p:cNvPr>
          <p:cNvCxnSpPr/>
          <p:nvPr/>
        </p:nvCxnSpPr>
        <p:spPr>
          <a:xfrm>
            <a:off x="9525" y="2476500"/>
            <a:ext cx="9124950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011A3BEB-6C1F-FB45-B739-EE3E65E93B5D}"/>
              </a:ext>
            </a:extLst>
          </p:cNvPr>
          <p:cNvSpPr/>
          <p:nvPr userDrawn="1"/>
        </p:nvSpPr>
        <p:spPr>
          <a:xfrm rot="21118128">
            <a:off x="366713" y="1447800"/>
            <a:ext cx="3748087" cy="4800600"/>
          </a:xfrm>
          <a:prstGeom prst="roundRect">
            <a:avLst/>
          </a:prstGeom>
          <a:gradFill flip="none" rotWithShape="1">
            <a:gsLst>
              <a:gs pos="0">
                <a:srgbClr val="FFC02A"/>
              </a:gs>
              <a:gs pos="100000">
                <a:srgbClr val="FFFFFF"/>
              </a:gs>
            </a:gsLst>
            <a:lin ang="0" scaled="1"/>
            <a:tileRect/>
          </a:gradFill>
          <a:ln w="63500">
            <a:solidFill>
              <a:srgbClr val="1452FF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/>
          <a:lstStyle>
            <a:lvl1pPr marL="0" indent="0"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D488B45-2E56-3347-ABAD-4FF51FE9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2092E7C-5842-3144-B19F-95445561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F753DA-AD18-D14B-8C8E-56F182EFF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F7106-F1BD-DF46-9191-A2C7948CB83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5100185"/>
      </p:ext>
    </p:extLst>
  </p:cSld>
  <p:clrMapOvr>
    <a:masterClrMapping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>
            <a:extLst>
              <a:ext uri="{FF2B5EF4-FFF2-40B4-BE49-F238E27FC236}">
                <a16:creationId xmlns:a16="http://schemas.microsoft.com/office/drawing/2014/main" id="{CB296200-F29C-0741-A41C-05DE0CE4D157}"/>
              </a:ext>
            </a:extLst>
          </p:cNvPr>
          <p:cNvGrpSpPr>
            <a:grpSpLocks/>
          </p:cNvGrpSpPr>
          <p:nvPr/>
        </p:nvGrpSpPr>
        <p:grpSpPr bwMode="auto">
          <a:xfrm>
            <a:off x="1390650" y="1608138"/>
            <a:ext cx="7734300" cy="3316287"/>
            <a:chOff x="1518700" y="157075"/>
            <a:chExt cx="7734146" cy="4288925"/>
          </a:xfrm>
        </p:grpSpPr>
        <p:sp>
          <p:nvSpPr>
            <p:cNvPr id="3" name="Freeform 20">
              <a:extLst>
                <a:ext uri="{FF2B5EF4-FFF2-40B4-BE49-F238E27FC236}">
                  <a16:creationId xmlns:a16="http://schemas.microsoft.com/office/drawing/2014/main" id="{CF35DA42-6423-5347-94C9-8AC02D1FAABA}"/>
                </a:ext>
              </a:extLst>
            </p:cNvPr>
            <p:cNvSpPr/>
            <p:nvPr/>
          </p:nvSpPr>
          <p:spPr>
            <a:xfrm rot="15669120">
              <a:off x="5035851" y="-1259492"/>
              <a:ext cx="1426905" cy="7007085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ln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  <p:sp>
          <p:nvSpPr>
            <p:cNvPr id="4" name="Freeform 22">
              <a:extLst>
                <a:ext uri="{FF2B5EF4-FFF2-40B4-BE49-F238E27FC236}">
                  <a16:creationId xmlns:a16="http://schemas.microsoft.com/office/drawing/2014/main" id="{B6EC3C79-EEE3-C448-A4F1-27E7DE0D4182}"/>
                </a:ext>
              </a:extLst>
            </p:cNvPr>
            <p:cNvSpPr>
              <a:spLocks/>
            </p:cNvSpPr>
            <p:nvPr/>
          </p:nvSpPr>
          <p:spPr bwMode="auto">
            <a:xfrm rot="-5940000">
              <a:off x="4699375" y="-29706"/>
              <a:ext cx="1295031" cy="7656382"/>
            </a:xfrm>
            <a:custGeom>
              <a:avLst/>
              <a:gdLst>
                <a:gd name="T0" fmla="*/ 0 w 1040884"/>
                <a:gd name="T1" fmla="*/ 8028481 h 7134813"/>
                <a:gd name="T2" fmla="*/ 0 w 1040884"/>
                <a:gd name="T3" fmla="*/ 8028481 h 7134813"/>
                <a:gd name="T4" fmla="*/ 0 w 1040884"/>
                <a:gd name="T5" fmla="*/ 8028481 h 7134813"/>
                <a:gd name="T6" fmla="*/ 0 w 1040884"/>
                <a:gd name="T7" fmla="*/ 573843 h 7134813"/>
                <a:gd name="T8" fmla="*/ 225932 w 1040884"/>
                <a:gd name="T9" fmla="*/ 168076 h 7134813"/>
                <a:gd name="T10" fmla="*/ 771380 w 1040884"/>
                <a:gd name="T11" fmla="*/ 1 h 7134813"/>
                <a:gd name="T12" fmla="*/ 771378 w 1040884"/>
                <a:gd name="T13" fmla="*/ 0 h 7134813"/>
                <a:gd name="T14" fmla="*/ 771378 w 1040884"/>
                <a:gd name="T15" fmla="*/ 0 h 7134813"/>
                <a:gd name="T16" fmla="*/ 1316825 w 1040884"/>
                <a:gd name="T17" fmla="*/ 168076 h 7134813"/>
                <a:gd name="T18" fmla="*/ 1542755 w 1040884"/>
                <a:gd name="T19" fmla="*/ 573846 h 7134813"/>
                <a:gd name="T20" fmla="*/ 1611232 w 1040884"/>
                <a:gd name="T21" fmla="*/ 8216079 h 71348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noFill/>
            <a:ln w="635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88900" dist="63500" dir="3000007" algn="br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3B844FEE-9D42-2144-A24B-9552EBA6F742}"/>
                </a:ext>
              </a:extLst>
            </p:cNvPr>
            <p:cNvSpPr/>
            <p:nvPr/>
          </p:nvSpPr>
          <p:spPr>
            <a:xfrm rot="15660000">
              <a:off x="5810725" y="-2134739"/>
              <a:ext cx="1131257" cy="57148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19B8A9F-5951-F643-83F4-3A1615B4E9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36808"/>
      </p:ext>
    </p:extLst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E2A16783-78EE-3D41-9626-2A028670721C}"/>
              </a:ext>
            </a:extLst>
          </p:cNvPr>
          <p:cNvSpPr/>
          <p:nvPr/>
        </p:nvSpPr>
        <p:spPr>
          <a:xfrm rot="21118128"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rgbClr val="FFC02A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/>
          <a:lstStyle>
            <a:lvl1pPr marL="0" indent="0" algn="ctr"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2C11242-FC1A-C342-9590-91210D5A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20F44B8-2420-594F-A44E-B0C93CDA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E4CFBE9-4551-0247-AF01-37803FA14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FC543-3A32-4E4D-BC94-B4C48EF4F8E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3238600"/>
      </p:ext>
    </p:extLst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ctionHeaderOverlay.png">
            <a:extLst>
              <a:ext uri="{FF2B5EF4-FFF2-40B4-BE49-F238E27FC236}">
                <a16:creationId xmlns:a16="http://schemas.microsoft.com/office/drawing/2014/main" id="{797A2BD5-5E29-C441-AF1D-A072E08BB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2">
            <a:extLst>
              <a:ext uri="{FF2B5EF4-FFF2-40B4-BE49-F238E27FC236}">
                <a16:creationId xmlns:a16="http://schemas.microsoft.com/office/drawing/2014/main" id="{0283A2CC-44A1-B049-8566-F93E03918C0F}"/>
              </a:ext>
            </a:extLst>
          </p:cNvPr>
          <p:cNvSpPr/>
          <p:nvPr/>
        </p:nvSpPr>
        <p:spPr>
          <a:xfrm rot="4809906">
            <a:off x="3408362" y="1817688"/>
            <a:ext cx="1100137" cy="8104188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098778B3-3534-DA48-8826-FDAF01F504E8}"/>
              </a:ext>
            </a:extLst>
          </p:cNvPr>
          <p:cNvSpPr/>
          <p:nvPr/>
        </p:nvSpPr>
        <p:spPr>
          <a:xfrm rot="15600000" flipH="1" flipV="1">
            <a:off x="3393281" y="-445293"/>
            <a:ext cx="2008187" cy="926465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7" name="Round Same Side Corner Rectangle 53">
            <a:extLst>
              <a:ext uri="{FF2B5EF4-FFF2-40B4-BE49-F238E27FC236}">
                <a16:creationId xmlns:a16="http://schemas.microsoft.com/office/drawing/2014/main" id="{AADE4B65-43E8-0C46-89B8-38C2226A6AE8}"/>
              </a:ext>
            </a:extLst>
          </p:cNvPr>
          <p:cNvSpPr/>
          <p:nvPr/>
        </p:nvSpPr>
        <p:spPr>
          <a:xfrm rot="4733987">
            <a:off x="1458913" y="2141538"/>
            <a:ext cx="809625" cy="26066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8" name="Freeform 51">
            <a:extLst>
              <a:ext uri="{FF2B5EF4-FFF2-40B4-BE49-F238E27FC236}">
                <a16:creationId xmlns:a16="http://schemas.microsoft.com/office/drawing/2014/main" id="{90610CA3-D9F7-9C4D-A60D-6BE0B710264F}"/>
              </a:ext>
            </a:extLst>
          </p:cNvPr>
          <p:cNvSpPr/>
          <p:nvPr/>
        </p:nvSpPr>
        <p:spPr>
          <a:xfrm rot="4733987">
            <a:off x="814388" y="2201862"/>
            <a:ext cx="700088" cy="2513013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9" name="Freeform 52">
            <a:extLst>
              <a:ext uri="{FF2B5EF4-FFF2-40B4-BE49-F238E27FC236}">
                <a16:creationId xmlns:a16="http://schemas.microsoft.com/office/drawing/2014/main" id="{F16B5636-FF03-7444-8972-0346002ED8D4}"/>
              </a:ext>
            </a:extLst>
          </p:cNvPr>
          <p:cNvSpPr/>
          <p:nvPr/>
        </p:nvSpPr>
        <p:spPr>
          <a:xfrm rot="4733987">
            <a:off x="390524" y="3357563"/>
            <a:ext cx="379413" cy="1208088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90650-48D8-524E-9FEC-126F58223BE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anchor="ctr"/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rtlCol="0" anchor="b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6319461"/>
      </p:ext>
    </p:extLst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31">
            <a:extLst>
              <a:ext uri="{FF2B5EF4-FFF2-40B4-BE49-F238E27FC236}">
                <a16:creationId xmlns:a16="http://schemas.microsoft.com/office/drawing/2014/main" id="{F34E8ECF-0470-0343-B375-F5F5795846BB}"/>
              </a:ext>
            </a:extLst>
          </p:cNvPr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8BF3DE1-BF02-0844-8FA3-C2D2B9841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4ADD9BB-6587-3E49-8F8F-3F5C116A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C585D3E-1325-B740-B50A-C4C444BF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CA695-6649-844E-B4F8-996034A84F6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7660082"/>
      </p:ext>
    </p:extLst>
  </p:cSld>
  <p:clrMapOvr>
    <a:masterClrMapping/>
  </p:clrMapOvr>
  <p:transition spd="slow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34">
            <a:extLst>
              <a:ext uri="{FF2B5EF4-FFF2-40B4-BE49-F238E27FC236}">
                <a16:creationId xmlns:a16="http://schemas.microsoft.com/office/drawing/2014/main" id="{4DB71D9B-51FD-3342-B36E-BB3AEE2D8991}"/>
              </a:ext>
            </a:extLst>
          </p:cNvPr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CA8FD91-3B78-D745-95E1-8730FAF1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92012608-49D2-8F40-AB9A-1D191163F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A7EF6A6-6AF6-6C44-A6F7-0EC90BBF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4E54F-C55C-DF4C-8BE9-DD0014FF6B2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910125"/>
      </p:ext>
    </p:extLst>
  </p:cSld>
  <p:clrMapOvr>
    <a:masterClrMapping/>
  </p:clrMapOvr>
  <p:transition spd="slow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4D5E804-D8B2-244F-A5E9-A960FC86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ED15D8A-681A-674C-A76D-6A636B57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3BD0C4-39CE-304F-ABC5-2031FFE6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20BAB-CB45-D846-A674-36497C2B939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4105009"/>
      </p:ext>
    </p:extLst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9EF5ADC-CF91-0A43-B643-ABF2C116BB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12788" y="1371600"/>
            <a:ext cx="77168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CC84D-E742-FD49-A17C-E22F929AE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788" y="3011488"/>
            <a:ext cx="7716837" cy="33893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altLang="x-none"/>
              <a:t>Cliquez pour modifier les styles du texte du masque</a:t>
            </a:r>
          </a:p>
          <a:p>
            <a:pPr lvl="1"/>
            <a:r>
              <a:rPr lang="fr-FR" altLang="x-none"/>
              <a:t>Deuxième niveau</a:t>
            </a:r>
          </a:p>
          <a:p>
            <a:pPr lvl="2"/>
            <a:r>
              <a:rPr lang="fr-FR" altLang="x-none"/>
              <a:t>Troisième niveau</a:t>
            </a:r>
          </a:p>
          <a:p>
            <a:pPr lvl="3"/>
            <a:r>
              <a:rPr lang="fr-FR" altLang="x-none"/>
              <a:t>Quatrième niveau</a:t>
            </a:r>
          </a:p>
          <a:p>
            <a:pPr lvl="4"/>
            <a:r>
              <a:rPr lang="fr-FR" altLang="x-none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315C0-7F4D-D144-8BDA-19B99DCF9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88" y="300038"/>
            <a:ext cx="2743200" cy="184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200"/>
              </a:lnSpc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7D64E-F720-DB44-B1B7-78C4A4A82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" y="115888"/>
            <a:ext cx="2743200" cy="184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200"/>
              </a:lnSpc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85488-A26B-8F41-8A54-80B63CDF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" y="604838"/>
            <a:ext cx="1385888" cy="233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1"/>
                </a:solidFill>
              </a:defRPr>
            </a:lvl1pPr>
          </a:lstStyle>
          <a:p>
            <a:fld id="{86FA5E6F-465F-0E4E-B407-FF701619C398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20093E-A834-6A4A-B98A-A2D790C2A4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79" r:id="rId9"/>
    <p:sldLayoutId id="2147484088" r:id="rId10"/>
    <p:sldLayoutId id="2147484089" r:id="rId11"/>
    <p:sldLayoutId id="2147484090" r:id="rId12"/>
    <p:sldLayoutId id="2147484091" r:id="rId13"/>
    <p:sldLayoutId id="2147484092" r:id="rId14"/>
  </p:sldLayoutIdLst>
  <p:transition spd="slow" advClick="0" advTm="10000">
    <p:wipe/>
  </p:transition>
  <p:txStyles>
    <p:titleStyle>
      <a:lvl1pPr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4600" kern="1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ts val="5600"/>
        </a:lnSpc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 charset="0"/>
          <a:ea typeface="ＭＳ Ｐゴシック" charset="-128"/>
          <a:cs typeface="ＭＳ Ｐゴシック" charset="-128"/>
        </a:defRPr>
      </a:lvl6pPr>
      <a:lvl7pPr marL="914400" algn="l" rtl="0" fontAlgn="base">
        <a:lnSpc>
          <a:spcPts val="5600"/>
        </a:lnSpc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 charset="0"/>
          <a:ea typeface="ＭＳ Ｐゴシック" charset="-128"/>
          <a:cs typeface="ＭＳ Ｐゴシック" charset="-128"/>
        </a:defRPr>
      </a:lvl7pPr>
      <a:lvl8pPr marL="1371600" algn="l" rtl="0" fontAlgn="base">
        <a:lnSpc>
          <a:spcPts val="5600"/>
        </a:lnSpc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 charset="0"/>
          <a:ea typeface="ＭＳ Ｐゴシック" charset="-128"/>
          <a:cs typeface="ＭＳ Ｐゴシック" charset="-128"/>
        </a:defRPr>
      </a:lvl8pPr>
      <a:lvl9pPr marL="1828800" algn="l" rtl="0" fontAlgn="base">
        <a:lnSpc>
          <a:spcPts val="5600"/>
        </a:lnSpc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2000"/>
        </a:spcAft>
        <a:buBlip>
          <a:blip r:embed="rId16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631825" indent="-282575" algn="l" rtl="0" eaLnBrk="0" fontAlgn="base" hangingPunct="0">
        <a:spcBef>
          <a:spcPct val="0"/>
        </a:spcBef>
        <a:spcAft>
          <a:spcPts val="1000"/>
        </a:spcAft>
        <a:buBlip>
          <a:blip r:embed="rId16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-128"/>
          <a:cs typeface="+mn-cs"/>
        </a:defRPr>
      </a:lvl2pPr>
      <a:lvl3pPr marL="914400" indent="-282575" algn="l" rtl="0" eaLnBrk="0" fontAlgn="base" hangingPunct="0">
        <a:spcBef>
          <a:spcPct val="0"/>
        </a:spcBef>
        <a:spcAft>
          <a:spcPts val="1000"/>
        </a:spcAft>
        <a:buBlip>
          <a:blip r:embed="rId16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-128"/>
          <a:cs typeface="+mn-cs"/>
        </a:defRPr>
      </a:lvl3pPr>
      <a:lvl4pPr marL="1196975" indent="-282575" algn="l" rtl="0" eaLnBrk="0" fontAlgn="base" hangingPunct="0">
        <a:spcBef>
          <a:spcPct val="0"/>
        </a:spcBef>
        <a:spcAft>
          <a:spcPts val="1000"/>
        </a:spcAft>
        <a:buBlip>
          <a:blip r:embed="rId16"/>
        </a:buBlip>
        <a:defRPr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-128"/>
          <a:cs typeface="+mn-cs"/>
        </a:defRPr>
      </a:lvl4pPr>
      <a:lvl5pPr marL="1492250" indent="-295275" algn="l" rtl="0" eaLnBrk="0" fontAlgn="base" hangingPunct="0">
        <a:spcBef>
          <a:spcPct val="0"/>
        </a:spcBef>
        <a:spcAft>
          <a:spcPts val="1000"/>
        </a:spcAft>
        <a:buBlip>
          <a:blip r:embed="rId16"/>
        </a:buBlip>
        <a:defRPr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6.emf"/><Relationship Id="rId5" Type="http://schemas.openxmlformats.org/officeDocument/2006/relationships/image" Target="../media/image4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2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.png"/><Relationship Id="rId5" Type="http://schemas.openxmlformats.org/officeDocument/2006/relationships/image" Target="../media/image8.jpeg"/><Relationship Id="rId10" Type="http://schemas.microsoft.com/office/2007/relationships/diagramDrawing" Target="../diagrams/drawing1.xml"/><Relationship Id="rId4" Type="http://schemas.openxmlformats.org/officeDocument/2006/relationships/image" Target="../media/image6.emf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emf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Espace réservé du contenu 3" descr="LYCÉE AMIRAL kakemono TC 85X200 PRINT OK2.jpg">
            <a:extLst>
              <a:ext uri="{FF2B5EF4-FFF2-40B4-BE49-F238E27FC236}">
                <a16:creationId xmlns:a16="http://schemas.microsoft.com/office/drawing/2014/main" id="{F11507F5-5E2B-CF4F-AABB-E8F806091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8" r="77769" b="-14"/>
          <a:stretch>
            <a:fillRect/>
          </a:stretch>
        </p:blipFill>
        <p:spPr bwMode="auto">
          <a:xfrm>
            <a:off x="-9525" y="5805488"/>
            <a:ext cx="915352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Espace réservé du contenu 3" descr="LYCÉE AMIRAL kakemono TC 85X200 PRINT OK2.jpg">
            <a:extLst>
              <a:ext uri="{FF2B5EF4-FFF2-40B4-BE49-F238E27FC236}">
                <a16:creationId xmlns:a16="http://schemas.microsoft.com/office/drawing/2014/main" id="{EE293E23-58E9-9B46-B785-BBBB80802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" r="79723" b="73077"/>
          <a:stretch>
            <a:fillRect/>
          </a:stretch>
        </p:blipFill>
        <p:spPr bwMode="auto">
          <a:xfrm>
            <a:off x="-14288" y="-12700"/>
            <a:ext cx="915828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8">
            <a:extLst>
              <a:ext uri="{FF2B5EF4-FFF2-40B4-BE49-F238E27FC236}">
                <a16:creationId xmlns:a16="http://schemas.microsoft.com/office/drawing/2014/main" id="{A3A4EDAD-79ED-4C4B-B63D-C2D3EDE29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88275"/>
            <a:ext cx="3179192" cy="36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ZoneTexte 7">
            <a:extLst>
              <a:ext uri="{FF2B5EF4-FFF2-40B4-BE49-F238E27FC236}">
                <a16:creationId xmlns:a16="http://schemas.microsoft.com/office/drawing/2014/main" id="{A83B2416-4BB1-9D44-A537-BD7EF042E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856" y="257715"/>
            <a:ext cx="4371875" cy="123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110" tIns="65055" rIns="130110" bIns="65055">
            <a:spAutoFit/>
          </a:bodyPr>
          <a:lstStyle>
            <a:lvl1pPr>
              <a:spcAft>
                <a:spcPts val="2000"/>
              </a:spcAft>
              <a:buBlip>
                <a:blip r:embed="rId6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6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6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>
                <a:solidFill>
                  <a:srgbClr val="0E58DA"/>
                </a:solidFill>
                <a:latin typeface="Arial Black" panose="020B0604020202020204" pitchFamily="34" charset="0"/>
              </a:rPr>
              <a:t>BTS  CCST </a:t>
            </a:r>
            <a:br>
              <a:rPr lang="fr-FR" altLang="fr-FR" sz="3200" b="1" dirty="0">
                <a:solidFill>
                  <a:srgbClr val="0E58DA"/>
                </a:solidFill>
                <a:latin typeface="Arial Black" panose="020B0604020202020204" pitchFamily="34" charset="0"/>
              </a:rPr>
            </a:br>
            <a:r>
              <a:rPr lang="fr-FR" altLang="fr-FR" sz="2000" b="1" dirty="0">
                <a:solidFill>
                  <a:srgbClr val="0E58DA"/>
                </a:solidFill>
                <a:latin typeface="Arial Black" panose="020B0604020202020204" pitchFamily="34" charset="0"/>
              </a:rPr>
              <a:t>(ex BTS Technico-Commercial)</a:t>
            </a:r>
            <a:endParaRPr lang="fr-FR" altLang="fr-FR" sz="3200" b="1" dirty="0">
              <a:solidFill>
                <a:srgbClr val="0E58DA"/>
              </a:solidFill>
              <a:latin typeface="Arial Black" panose="020B0604020202020204" pitchFamily="34" charset="0"/>
            </a:endParaRPr>
          </a:p>
        </p:txBody>
      </p:sp>
      <p:sp>
        <p:nvSpPr>
          <p:cNvPr id="18437" name="ZoneTexte 8">
            <a:extLst>
              <a:ext uri="{FF2B5EF4-FFF2-40B4-BE49-F238E27FC236}">
                <a16:creationId xmlns:a16="http://schemas.microsoft.com/office/drawing/2014/main" id="{08E7CE4D-E8C0-7C4D-A684-7027B6E35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664662"/>
            <a:ext cx="6855619" cy="111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110" tIns="65055" rIns="130110" bIns="65055">
            <a:spAutoFit/>
          </a:bodyPr>
          <a:lstStyle>
            <a:lvl1pPr>
              <a:spcAft>
                <a:spcPts val="2000"/>
              </a:spcAft>
              <a:buBlip>
                <a:blip r:embed="rId6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6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6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>
                <a:solidFill>
                  <a:srgbClr val="0E58DA"/>
                </a:solidFill>
                <a:latin typeface="Arial Black" panose="020B0604020202020204" pitchFamily="34" charset="0"/>
              </a:rPr>
              <a:t>Conseil et Commercialisation de Solutions Techniques</a:t>
            </a:r>
          </a:p>
        </p:txBody>
      </p:sp>
      <p:sp>
        <p:nvSpPr>
          <p:cNvPr id="18438" name="ZoneTexte 9">
            <a:extLst>
              <a:ext uri="{FF2B5EF4-FFF2-40B4-BE49-F238E27FC236}">
                <a16:creationId xmlns:a16="http://schemas.microsoft.com/office/drawing/2014/main" id="{B0B3E200-8A79-054F-8347-4F3501D32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0" y="2653370"/>
            <a:ext cx="44465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110" tIns="65055" rIns="130110" bIns="65055">
            <a:spAutoFit/>
          </a:bodyPr>
          <a:lstStyle>
            <a:lvl1pPr>
              <a:spcAft>
                <a:spcPts val="2000"/>
              </a:spcAft>
              <a:buBlip>
                <a:blip r:embed="rId6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6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6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2600" i="1" dirty="0">
                <a:solidFill>
                  <a:srgbClr val="0E58DA"/>
                </a:solidFill>
                <a:latin typeface="Arial Black" panose="020B0604020202020204" pitchFamily="34" charset="0"/>
              </a:rPr>
              <a:t>Amiral de Grasse</a:t>
            </a:r>
          </a:p>
        </p:txBody>
      </p:sp>
      <p:pic>
        <p:nvPicPr>
          <p:cNvPr id="18439" name="Image 10" descr="LYCEE AMIRAL LOGO PRINT.eps">
            <a:extLst>
              <a:ext uri="{FF2B5EF4-FFF2-40B4-BE49-F238E27FC236}">
                <a16:creationId xmlns:a16="http://schemas.microsoft.com/office/drawing/2014/main" id="{1FA8991A-FED8-1D4F-BE68-3A5D8754B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71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Espace réservé du contenu 3" descr="LYCÉE AMIRAL kakemono TC 85X200 PRINT OK2.jpg">
            <a:extLst>
              <a:ext uri="{FF2B5EF4-FFF2-40B4-BE49-F238E27FC236}">
                <a16:creationId xmlns:a16="http://schemas.microsoft.com/office/drawing/2014/main" id="{EE1D835A-11AE-1540-A878-B54C638AB098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9" t="32841" b="58221"/>
          <a:stretch>
            <a:fillRect/>
          </a:stretch>
        </p:blipFill>
        <p:spPr bwMode="auto">
          <a:xfrm>
            <a:off x="3635375" y="3141663"/>
            <a:ext cx="5245100" cy="2519362"/>
          </a:xfrm>
        </p:spPr>
      </p:pic>
      <p:pic>
        <p:nvPicPr>
          <p:cNvPr id="18441" name="Image 15">
            <a:extLst>
              <a:ext uri="{FF2B5EF4-FFF2-40B4-BE49-F238E27FC236}">
                <a16:creationId xmlns:a16="http://schemas.microsoft.com/office/drawing/2014/main" id="{11E4E6BF-9F70-C74F-9FA0-C5684D2DD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3871" r="7507" b="4211"/>
          <a:stretch>
            <a:fillRect/>
          </a:stretch>
        </p:blipFill>
        <p:spPr bwMode="auto">
          <a:xfrm>
            <a:off x="8459788" y="5878513"/>
            <a:ext cx="5873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ZoneTexte 16">
            <a:extLst>
              <a:ext uri="{FF2B5EF4-FFF2-40B4-BE49-F238E27FC236}">
                <a16:creationId xmlns:a16="http://schemas.microsoft.com/office/drawing/2014/main" id="{E9493786-3AAB-A942-89F8-7D1E5EF2E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245225"/>
            <a:ext cx="705643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110" tIns="65055" rIns="130110" bIns="65055">
            <a:spAutoFit/>
          </a:bodyPr>
          <a:lstStyle>
            <a:lvl1pPr>
              <a:spcAft>
                <a:spcPts val="2000"/>
              </a:spcAft>
              <a:buBlip>
                <a:blip r:embed="rId6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6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6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6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1400" b="1">
                <a:solidFill>
                  <a:schemeClr val="tx1"/>
                </a:solidFill>
                <a:latin typeface="Arial" panose="020B0604020202020204" pitchFamily="34" charset="0"/>
              </a:rPr>
              <a:t>Lycée Amiral de Grasse, 20 Avenue Sainte-Lorette, 06130 Grasse</a:t>
            </a:r>
            <a:br>
              <a:rPr lang="fr-FR" altLang="fr-FR" sz="14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fr-FR" altLang="fr-FR" sz="1400" b="1">
                <a:solidFill>
                  <a:schemeClr val="tx1"/>
                </a:solidFill>
                <a:latin typeface="Arial" panose="020B0604020202020204" pitchFamily="34" charset="0"/>
              </a:rPr>
              <a:t>Tél : 04.93.40.63.80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0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E:\LOGO\Depositphotos_73994971_original.jpg">
            <a:extLst>
              <a:ext uri="{FF2B5EF4-FFF2-40B4-BE49-F238E27FC236}">
                <a16:creationId xmlns:a16="http://schemas.microsoft.com/office/drawing/2014/main" id="{1FE81D39-BCF4-5C4D-8112-A2BA1EA6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71825"/>
            <a:ext cx="38163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Espace réservé du contenu 3" descr="LYCÉE AMIRAL kakemono TC 85X200 PRINT OK2.jpg">
            <a:extLst>
              <a:ext uri="{FF2B5EF4-FFF2-40B4-BE49-F238E27FC236}">
                <a16:creationId xmlns:a16="http://schemas.microsoft.com/office/drawing/2014/main" id="{A5DEC9D0-5A70-4C4E-83AF-F7C70A64A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8" r="77769" b="-14"/>
          <a:stretch>
            <a:fillRect/>
          </a:stretch>
        </p:blipFill>
        <p:spPr bwMode="auto">
          <a:xfrm>
            <a:off x="-9525" y="5805488"/>
            <a:ext cx="915352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Espace réservé du contenu 3" descr="LYCÉE AMIRAL kakemono TC 85X200 PRINT OK2.jpg">
            <a:extLst>
              <a:ext uri="{FF2B5EF4-FFF2-40B4-BE49-F238E27FC236}">
                <a16:creationId xmlns:a16="http://schemas.microsoft.com/office/drawing/2014/main" id="{5800A668-D75A-CB49-825C-CC44BFFBA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" r="79723" b="73077"/>
          <a:stretch>
            <a:fillRect/>
          </a:stretch>
        </p:blipFill>
        <p:spPr bwMode="auto">
          <a:xfrm>
            <a:off x="-14288" y="-12700"/>
            <a:ext cx="915828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 10" descr="LYCEE AMIRAL LOGO PRINT.eps">
            <a:extLst>
              <a:ext uri="{FF2B5EF4-FFF2-40B4-BE49-F238E27FC236}">
                <a16:creationId xmlns:a16="http://schemas.microsoft.com/office/drawing/2014/main" id="{F372BD5B-E29B-CD4C-8B08-B9B7ECAE8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71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 15">
            <a:extLst>
              <a:ext uri="{FF2B5EF4-FFF2-40B4-BE49-F238E27FC236}">
                <a16:creationId xmlns:a16="http://schemas.microsoft.com/office/drawing/2014/main" id="{5DE73ABA-57CD-7B4F-9173-73BBA77F3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3871" r="7507" b="4211"/>
          <a:stretch>
            <a:fillRect/>
          </a:stretch>
        </p:blipFill>
        <p:spPr bwMode="auto">
          <a:xfrm>
            <a:off x="8459788" y="5878513"/>
            <a:ext cx="5873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ZoneTexte 16">
            <a:extLst>
              <a:ext uri="{FF2B5EF4-FFF2-40B4-BE49-F238E27FC236}">
                <a16:creationId xmlns:a16="http://schemas.microsoft.com/office/drawing/2014/main" id="{1AB8D890-EAA6-334C-862D-387DD053A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323013"/>
            <a:ext cx="705643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110" tIns="65055" rIns="130110" bIns="65055">
            <a:spAutoFit/>
          </a:bodyPr>
          <a:lstStyle>
            <a:lvl1pPr>
              <a:spcAft>
                <a:spcPts val="2000"/>
              </a:spcAft>
              <a:buBlip>
                <a:blip r:embed="rId8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8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8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1400" b="1">
                <a:solidFill>
                  <a:schemeClr val="tx1"/>
                </a:solidFill>
                <a:latin typeface="Arial" panose="020B0604020202020204" pitchFamily="34" charset="0"/>
              </a:rPr>
              <a:t>Lycée Amiral de Grasse, 20 Avenue Sainte-Lorette, 06130 Grasse</a:t>
            </a:r>
            <a:br>
              <a:rPr lang="fr-FR" altLang="fr-FR" sz="14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fr-FR" altLang="fr-FR" sz="1400" b="1">
                <a:solidFill>
                  <a:schemeClr val="tx1"/>
                </a:solidFill>
                <a:latin typeface="Arial" panose="020B0604020202020204" pitchFamily="34" charset="0"/>
              </a:rPr>
              <a:t>Tél : 04.93.40.63.80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B11656C5-306B-BC47-8196-40FF2BFC7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876925"/>
            <a:ext cx="6913563" cy="431800"/>
          </a:xfrm>
          <a:prstGeom prst="rect">
            <a:avLst/>
          </a:prstGeom>
          <a:noFill/>
          <a:ln w="12700">
            <a:noFill/>
            <a:headEnd/>
            <a:tailEnd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73668" tIns="36835" rIns="73668" bIns="36835"/>
          <a:lstStyle/>
          <a:p>
            <a:pPr algn="r" eaLnBrk="1" hangingPunct="1">
              <a:defRPr/>
            </a:pPr>
            <a:r>
              <a:rPr lang="fr-FR" sz="1400" b="1" dirty="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rPr>
              <a:t>Contacts : I. </a:t>
            </a:r>
            <a:r>
              <a:rPr lang="fr-FR" sz="1400" b="1" dirty="0" err="1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rPr>
              <a:t>Daurios</a:t>
            </a:r>
            <a:r>
              <a:rPr lang="fr-FR" sz="1400" b="1" dirty="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rPr>
              <a:t>Lobato</a:t>
            </a:r>
            <a:r>
              <a:rPr lang="fr-FR" sz="1400" b="1" dirty="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rPr>
              <a:t> : 06 88 44 33 61 -  E. Massa : 06 48 79 65 33</a:t>
            </a:r>
            <a:endParaRPr lang="fr-FR" sz="2000" b="1" dirty="0">
              <a:solidFill>
                <a:schemeClr val="tx1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BD663634-E500-7342-AD95-56F31609C54A}"/>
              </a:ext>
            </a:extLst>
          </p:cNvPr>
          <p:cNvSpPr txBox="1">
            <a:spLocks noChangeArrowheads="1"/>
          </p:cNvSpPr>
          <p:nvPr/>
        </p:nvSpPr>
        <p:spPr bwMode="auto">
          <a:xfrm rot="19956987">
            <a:off x="-148385" y="3729545"/>
            <a:ext cx="5000625" cy="208438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0110" tIns="65055" rIns="130110" bIns="650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1425"/>
              </a:spcAft>
              <a:defRPr/>
            </a:pPr>
            <a:r>
              <a:rPr lang="fr-FR" altLang="x-none" b="1" i="1" dirty="0">
                <a:solidFill>
                  <a:srgbClr val="008000"/>
                </a:solidFill>
                <a:latin typeface="Tahoma" charset="0"/>
              </a:rPr>
              <a:t>Journée  portes ouvertes</a:t>
            </a:r>
          </a:p>
          <a:p>
            <a:pPr algn="ctr" eaLnBrk="1" hangingPunct="1">
              <a:spcAft>
                <a:spcPts val="1425"/>
              </a:spcAft>
              <a:defRPr/>
            </a:pPr>
            <a:r>
              <a:rPr lang="fr-FR" altLang="x-none" b="1" i="1" dirty="0">
                <a:solidFill>
                  <a:srgbClr val="008000"/>
                </a:solidFill>
                <a:latin typeface="Tahoma" charset="0"/>
              </a:rPr>
              <a:t>Le samedi 13 février  2021</a:t>
            </a:r>
          </a:p>
          <a:p>
            <a:pPr algn="ctr" eaLnBrk="1" hangingPunct="1">
              <a:spcAft>
                <a:spcPts val="1425"/>
              </a:spcAft>
              <a:defRPr/>
            </a:pPr>
            <a:r>
              <a:rPr lang="fr-FR" altLang="x-none" b="1" i="1" dirty="0">
                <a:solidFill>
                  <a:srgbClr val="008000"/>
                </a:solidFill>
                <a:latin typeface="Tahoma" charset="0"/>
              </a:rPr>
              <a:t>9h – 12h</a:t>
            </a:r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938B0E5D-4C2C-114F-A918-6B3DE114A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331" y="353815"/>
            <a:ext cx="4371875" cy="123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110" tIns="65055" rIns="130110" bIns="65055">
            <a:spAutoFit/>
          </a:bodyPr>
          <a:lstStyle>
            <a:lvl1pPr>
              <a:spcAft>
                <a:spcPts val="2000"/>
              </a:spcAft>
              <a:buBlip>
                <a:blip r:embed="rId8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8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8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>
                <a:solidFill>
                  <a:srgbClr val="0E58DA"/>
                </a:solidFill>
                <a:latin typeface="Arial Black" panose="020B0604020202020204" pitchFamily="34" charset="0"/>
              </a:rPr>
              <a:t>BTS  CCST </a:t>
            </a:r>
            <a:br>
              <a:rPr lang="fr-FR" altLang="fr-FR" sz="3200" b="1" dirty="0">
                <a:solidFill>
                  <a:srgbClr val="0E58DA"/>
                </a:solidFill>
                <a:latin typeface="Arial Black" panose="020B0604020202020204" pitchFamily="34" charset="0"/>
              </a:rPr>
            </a:br>
            <a:r>
              <a:rPr lang="fr-FR" altLang="fr-FR" sz="2000" b="1" dirty="0">
                <a:solidFill>
                  <a:srgbClr val="0E58DA"/>
                </a:solidFill>
                <a:latin typeface="Arial Black" panose="020B0604020202020204" pitchFamily="34" charset="0"/>
              </a:rPr>
              <a:t>(ex BTS Technico-Commercial)</a:t>
            </a:r>
            <a:endParaRPr lang="fr-FR" altLang="fr-FR" sz="3200" b="1" dirty="0">
              <a:solidFill>
                <a:srgbClr val="0E58DA"/>
              </a:solidFill>
              <a:latin typeface="Arial Black" panose="020B0604020202020204" pitchFamily="34" charset="0"/>
            </a:endParaRPr>
          </a:p>
        </p:txBody>
      </p:sp>
      <p:sp>
        <p:nvSpPr>
          <p:cNvPr id="15" name="ZoneTexte 8">
            <a:extLst>
              <a:ext uri="{FF2B5EF4-FFF2-40B4-BE49-F238E27FC236}">
                <a16:creationId xmlns:a16="http://schemas.microsoft.com/office/drawing/2014/main" id="{4A7BB5B6-715B-9F48-9203-E6DCEB107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91" y="1880686"/>
            <a:ext cx="7643515" cy="111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110" tIns="65055" rIns="130110" bIns="65055">
            <a:spAutoFit/>
          </a:bodyPr>
          <a:lstStyle>
            <a:lvl1pPr>
              <a:spcAft>
                <a:spcPts val="2000"/>
              </a:spcAft>
              <a:buBlip>
                <a:blip r:embed="rId8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8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8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8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>
                <a:solidFill>
                  <a:srgbClr val="0E58DA"/>
                </a:solidFill>
                <a:latin typeface="Arial Black" panose="020B0604020202020204" pitchFamily="34" charset="0"/>
              </a:rPr>
              <a:t>Conseil et Commercialisation de Solutions Techniques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1FA74402-D691-3243-9831-1B4D67A0E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8538" y="3141663"/>
            <a:ext cx="6767512" cy="792162"/>
          </a:xfrm>
        </p:spPr>
        <p:txBody>
          <a:bodyPr/>
          <a:lstStyle/>
          <a:p>
            <a:pPr algn="r" eaLnBrk="1" hangingPunct="1"/>
            <a:r>
              <a:rPr lang="fr-FR" altLang="fr-FR" sz="2800" i="1">
                <a:solidFill>
                  <a:srgbClr val="FFC02A"/>
                </a:solidFill>
                <a:ea typeface="ＭＳ Ｐゴシック" panose="020B0600070205080204" pitchFamily="34" charset="-128"/>
              </a:rPr>
              <a:t>Propose une formation avec</a:t>
            </a:r>
          </a:p>
        </p:txBody>
      </p:sp>
      <p:pic>
        <p:nvPicPr>
          <p:cNvPr id="20482" name="Image 7" descr="LYCEE AMIRAL LOGO PRINT.eps">
            <a:extLst>
              <a:ext uri="{FF2B5EF4-FFF2-40B4-BE49-F238E27FC236}">
                <a16:creationId xmlns:a16="http://schemas.microsoft.com/office/drawing/2014/main" id="{99E7B203-65BB-E44F-BA7F-20D865929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:\LOGO\Depositphotos_31199633_original.jpg">
            <a:extLst>
              <a:ext uri="{FF2B5EF4-FFF2-40B4-BE49-F238E27FC236}">
                <a16:creationId xmlns:a16="http://schemas.microsoft.com/office/drawing/2014/main" id="{A2C7A5E4-8BF6-2043-AAA7-3E7CDA6D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2665" r="15501" b="57089"/>
          <a:stretch>
            <a:fillRect/>
          </a:stretch>
        </p:blipFill>
        <p:spPr bwMode="auto">
          <a:xfrm>
            <a:off x="323528" y="3789040"/>
            <a:ext cx="3312368" cy="1320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5095DB98-CD2D-4344-BDD5-B96F3B6A4654}"/>
              </a:ext>
            </a:extLst>
          </p:cNvPr>
          <p:cNvGraphicFramePr/>
          <p:nvPr/>
        </p:nvGraphicFramePr>
        <p:xfrm>
          <a:off x="3419872" y="5229200"/>
          <a:ext cx="5624304" cy="1132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485" name="ZoneTexte 10">
            <a:extLst>
              <a:ext uri="{FF2B5EF4-FFF2-40B4-BE49-F238E27FC236}">
                <a16:creationId xmlns:a16="http://schemas.microsoft.com/office/drawing/2014/main" id="{DF19B7C4-3353-4042-885B-715DFB403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695825"/>
            <a:ext cx="4321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11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11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11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>
                <a:solidFill>
                  <a:schemeClr val="tx1"/>
                </a:solidFill>
                <a:latin typeface="Bauhaus 93" pitchFamily="82" charset="77"/>
              </a:rPr>
              <a:t>Une double compétence</a:t>
            </a:r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994C79DE-3400-D74B-8388-E9055E406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268413"/>
            <a:ext cx="8496374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2000"/>
              </a:spcAft>
              <a:buBlip>
                <a:blip r:embed="rId11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11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11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11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600"/>
              </a:lnSpc>
              <a:spcAft>
                <a:spcPct val="0"/>
              </a:spcAft>
              <a:buFontTx/>
              <a:buNone/>
            </a:pPr>
            <a:r>
              <a:rPr lang="fr-FR" altLang="fr-FR" sz="4000" i="1" dirty="0">
                <a:solidFill>
                  <a:srgbClr val="FFFF99"/>
                </a:solidFill>
              </a:rPr>
              <a:t>Le BTS  CCST – Amiral de Grasse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>
            <a:extLst>
              <a:ext uri="{FF2B5EF4-FFF2-40B4-BE49-F238E27FC236}">
                <a16:creationId xmlns:a16="http://schemas.microsoft.com/office/drawing/2014/main" id="{6C1A084B-2493-2748-A818-3E1426BF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338" y="990600"/>
            <a:ext cx="3951287" cy="1431925"/>
          </a:xfrm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C</a:t>
            </a:r>
          </a:p>
        </p:txBody>
      </p:sp>
      <p:sp>
        <p:nvSpPr>
          <p:cNvPr id="22530" name="Espace réservé du texte 2">
            <a:extLst>
              <a:ext uri="{FF2B5EF4-FFF2-40B4-BE49-F238E27FC236}">
                <a16:creationId xmlns:a16="http://schemas.microsoft.com/office/drawing/2014/main" id="{F3F0E7E1-8CE8-3F4E-BC07-177605C33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auto">
          <a:xfrm>
            <a:off x="4716463" y="2636838"/>
            <a:ext cx="3951287" cy="3700462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Négociation - Vente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Relation client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Communication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Management</a:t>
            </a:r>
          </a:p>
          <a:p>
            <a:pPr marL="285750" indent="-285750"/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852A7E-A572-3B4C-94C5-6D0F99685F60}"/>
              </a:ext>
            </a:extLst>
          </p:cNvPr>
          <p:cNvSpPr txBox="1"/>
          <p:nvPr/>
        </p:nvSpPr>
        <p:spPr>
          <a:xfrm rot="21014844">
            <a:off x="497546" y="2490163"/>
            <a:ext cx="351531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Commerciales</a:t>
            </a:r>
          </a:p>
        </p:txBody>
      </p:sp>
      <p:pic>
        <p:nvPicPr>
          <p:cNvPr id="22532" name="Image 4" descr="LYCEE AMIRAL LOGO PRINT.eps">
            <a:extLst>
              <a:ext uri="{FF2B5EF4-FFF2-40B4-BE49-F238E27FC236}">
                <a16:creationId xmlns:a16="http://schemas.microsoft.com/office/drawing/2014/main" id="{A7A61FE1-0EFC-DD41-8A81-C390254B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ZoneTexte 5">
            <a:extLst>
              <a:ext uri="{FF2B5EF4-FFF2-40B4-BE49-F238E27FC236}">
                <a16:creationId xmlns:a16="http://schemas.microsoft.com/office/drawing/2014/main" id="{9639A359-EA19-EA42-8232-08910E999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908050"/>
            <a:ext cx="48244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3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3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4400">
                <a:solidFill>
                  <a:schemeClr val="tx1"/>
                </a:solidFill>
                <a:latin typeface="Bauhaus 93" pitchFamily="82" charset="77"/>
              </a:rPr>
              <a:t>Des compétences</a:t>
            </a:r>
          </a:p>
        </p:txBody>
      </p:sp>
      <p:pic>
        <p:nvPicPr>
          <p:cNvPr id="8" name="Image 17" descr="commercial.jpg">
            <a:extLst>
              <a:ext uri="{FF2B5EF4-FFF2-40B4-BE49-F238E27FC236}">
                <a16:creationId xmlns:a16="http://schemas.microsoft.com/office/drawing/2014/main" id="{93850681-297C-264A-9AFB-B271349E4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61048"/>
            <a:ext cx="1729478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28A0E3B0-CEAB-AA4E-9A7E-E86932D26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876925"/>
            <a:ext cx="5327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3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3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sz="2000" b="1">
                <a:solidFill>
                  <a:srgbClr val="1452FF"/>
                </a:solidFill>
                <a:latin typeface="Arial" panose="020B0604020202020204" pitchFamily="34" charset="0"/>
              </a:rPr>
              <a:t>À l</a:t>
            </a:r>
            <a:r>
              <a:rPr lang="ja-JP" altLang="fr-FR" sz="2000" b="1">
                <a:solidFill>
                  <a:srgbClr val="1452FF"/>
                </a:solidFill>
                <a:latin typeface="Arial" panose="020B0604020202020204" pitchFamily="34" charset="0"/>
              </a:rPr>
              <a:t>’</a:t>
            </a:r>
            <a:r>
              <a:rPr lang="fr-FR" altLang="ja-JP" sz="2000" b="1">
                <a:solidFill>
                  <a:srgbClr val="1452FF"/>
                </a:solidFill>
                <a:latin typeface="Arial" panose="020B0604020202020204" pitchFamily="34" charset="0"/>
              </a:rPr>
              <a:t>écoute de vos clients,</a:t>
            </a:r>
          </a:p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sz="2000" b="1">
                <a:solidFill>
                  <a:srgbClr val="1452FF"/>
                </a:solidFill>
                <a:latin typeface="Arial" panose="020B0604020202020204" pitchFamily="34" charset="0"/>
              </a:rPr>
              <a:t> vous saurez convaincre et fidéliser.</a:t>
            </a:r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oneTexte 8">
            <a:extLst>
              <a:ext uri="{FF2B5EF4-FFF2-40B4-BE49-F238E27FC236}">
                <a16:creationId xmlns:a16="http://schemas.microsoft.com/office/drawing/2014/main" id="{5F7012BF-2274-9147-AF95-B2BB9DD4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908050"/>
            <a:ext cx="46799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2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2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4400">
                <a:solidFill>
                  <a:schemeClr val="tx1"/>
                </a:solidFill>
                <a:latin typeface="Bauhaus 93" pitchFamily="82" charset="77"/>
              </a:rPr>
              <a:t>Des compétences</a:t>
            </a:r>
          </a:p>
        </p:txBody>
      </p:sp>
      <p:pic>
        <p:nvPicPr>
          <p:cNvPr id="23554" name="Image 9" descr="LYCEE AMIRAL LOGO PRINT.eps">
            <a:extLst>
              <a:ext uri="{FF2B5EF4-FFF2-40B4-BE49-F238E27FC236}">
                <a16:creationId xmlns:a16="http://schemas.microsoft.com/office/drawing/2014/main" id="{8D9B7E80-63D6-E949-B539-5672F28D9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D714C48-51FA-0243-B6A1-53596E67EE46}"/>
              </a:ext>
            </a:extLst>
          </p:cNvPr>
          <p:cNvSpPr txBox="1"/>
          <p:nvPr/>
        </p:nvSpPr>
        <p:spPr>
          <a:xfrm rot="21014844">
            <a:off x="787115" y="2472171"/>
            <a:ext cx="321117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Techniques</a:t>
            </a:r>
            <a:endParaRPr lang="fr-FR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Espace réservé du texte 2">
            <a:extLst>
              <a:ext uri="{FF2B5EF4-FFF2-40B4-BE49-F238E27FC236}">
                <a16:creationId xmlns:a16="http://schemas.microsoft.com/office/drawing/2014/main" id="{0A716285-3BD8-ED41-B1DB-D3009D6232D8}"/>
              </a:ext>
            </a:extLst>
          </p:cNvPr>
          <p:cNvSpPr txBox="1">
            <a:spLocks/>
          </p:cNvSpPr>
          <p:nvPr/>
        </p:nvSpPr>
        <p:spPr bwMode="auto">
          <a:xfrm>
            <a:off x="4500563" y="2636838"/>
            <a:ext cx="4454525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Aft>
                <a:spcPts val="2000"/>
              </a:spcAft>
              <a:buBlip>
                <a:blip r:embed="rId2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2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fr-FR" altLang="fr-FR">
                <a:solidFill>
                  <a:schemeClr val="tx1"/>
                </a:solidFill>
              </a:rPr>
              <a:t> Développement durable</a:t>
            </a:r>
          </a:p>
          <a:p>
            <a:pPr>
              <a:buFont typeface="Wingdings" pitchFamily="2" charset="2"/>
              <a:buChar char="ü"/>
            </a:pPr>
            <a:r>
              <a:rPr lang="fr-FR" altLang="fr-FR">
                <a:solidFill>
                  <a:schemeClr val="tx1"/>
                </a:solidFill>
              </a:rPr>
              <a:t> Energies</a:t>
            </a:r>
          </a:p>
          <a:p>
            <a:pPr>
              <a:buFont typeface="Wingdings" pitchFamily="2" charset="2"/>
              <a:buChar char="ü"/>
            </a:pPr>
            <a:r>
              <a:rPr lang="fr-FR" altLang="fr-FR">
                <a:solidFill>
                  <a:schemeClr val="tx1"/>
                </a:solidFill>
              </a:rPr>
              <a:t> Equipements industriels</a:t>
            </a:r>
          </a:p>
          <a:p>
            <a:pPr>
              <a:buFont typeface="Wingdings" pitchFamily="2" charset="2"/>
              <a:buChar char="ü"/>
            </a:pPr>
            <a:r>
              <a:rPr lang="fr-FR" altLang="fr-FR">
                <a:solidFill>
                  <a:schemeClr val="tx1"/>
                </a:solidFill>
              </a:rPr>
              <a:t> Bâtiments</a:t>
            </a:r>
          </a:p>
          <a:p>
            <a:pPr>
              <a:buFontTx/>
              <a:buNone/>
            </a:pPr>
            <a:endParaRPr lang="fr-FR" altLang="fr-FR" sz="1800"/>
          </a:p>
        </p:txBody>
      </p:sp>
      <p:pic>
        <p:nvPicPr>
          <p:cNvPr id="13" name="Image 17" descr="technique-commercial-1.jpg">
            <a:extLst>
              <a:ext uri="{FF2B5EF4-FFF2-40B4-BE49-F238E27FC236}">
                <a16:creationId xmlns:a16="http://schemas.microsoft.com/office/drawing/2014/main" id="{0B95483D-D1D4-9644-B028-345C0CEFC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89040"/>
            <a:ext cx="2088232" cy="1226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F77EEA5A-D209-544B-A3C9-E6AA2483C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805488"/>
            <a:ext cx="5075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2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2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sz="2000" b="1">
                <a:solidFill>
                  <a:srgbClr val="1452FF"/>
                </a:solidFill>
                <a:latin typeface="Arial" panose="020B0604020202020204" pitchFamily="34" charset="0"/>
              </a:rPr>
              <a:t>Qui vous assureront une maîtrise parfaite de vos produits</a:t>
            </a:r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u texte 2">
            <a:extLst>
              <a:ext uri="{FF2B5EF4-FFF2-40B4-BE49-F238E27FC236}">
                <a16:creationId xmlns:a16="http://schemas.microsoft.com/office/drawing/2014/main" id="{FACAF74C-D5CF-014B-83DC-D140D842A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auto">
          <a:xfrm>
            <a:off x="4716463" y="2565400"/>
            <a:ext cx="3951287" cy="3700463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TC itinérant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TC sédentaire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Chargé de clientèle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Chargé d’affaires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Négociateur industriel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Acheteur</a:t>
            </a:r>
          </a:p>
        </p:txBody>
      </p:sp>
      <p:pic>
        <p:nvPicPr>
          <p:cNvPr id="24578" name="Image 4" descr="LYCEE AMIRAL LOGO PRINT.eps">
            <a:extLst>
              <a:ext uri="{FF2B5EF4-FFF2-40B4-BE49-F238E27FC236}">
                <a16:creationId xmlns:a16="http://schemas.microsoft.com/office/drawing/2014/main" id="{6CDC2BC7-70B8-F04A-A1EB-7AF638503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ZoneTexte 5">
            <a:extLst>
              <a:ext uri="{FF2B5EF4-FFF2-40B4-BE49-F238E27FC236}">
                <a16:creationId xmlns:a16="http://schemas.microsoft.com/office/drawing/2014/main" id="{FC233D2C-A4C1-244B-8AD5-237613D3F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571500"/>
            <a:ext cx="48244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3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3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4400">
                <a:solidFill>
                  <a:schemeClr val="tx1"/>
                </a:solidFill>
                <a:latin typeface="Bauhaus 93" pitchFamily="82" charset="77"/>
              </a:rPr>
              <a:t>Une formation</a:t>
            </a: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4400">
                <a:solidFill>
                  <a:schemeClr val="tx1"/>
                </a:solidFill>
                <a:latin typeface="Bauhaus 93" pitchFamily="82" charset="77"/>
              </a:rPr>
              <a:t>Pour devenir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31BACBF2-CF26-CF45-B9DD-87B1116EE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763" y="6138863"/>
            <a:ext cx="5329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3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3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sz="2000" b="1">
                <a:solidFill>
                  <a:srgbClr val="1452FF"/>
                </a:solidFill>
                <a:latin typeface="Arial" panose="020B0604020202020204" pitchFamily="34" charset="0"/>
              </a:rPr>
              <a:t>À l</a:t>
            </a:r>
            <a:r>
              <a:rPr lang="ja-JP" altLang="fr-FR" sz="2000" b="1">
                <a:solidFill>
                  <a:srgbClr val="1452FF"/>
                </a:solidFill>
                <a:latin typeface="Arial" panose="020B0604020202020204" pitchFamily="34" charset="0"/>
              </a:rPr>
              <a:t>’</a:t>
            </a:r>
            <a:r>
              <a:rPr lang="fr-FR" altLang="ja-JP" sz="2000" b="1">
                <a:solidFill>
                  <a:srgbClr val="1452FF"/>
                </a:solidFill>
                <a:latin typeface="Arial" panose="020B0604020202020204" pitchFamily="34" charset="0"/>
              </a:rPr>
              <a:t>écoute de vos clients,</a:t>
            </a:r>
          </a:p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sz="2000" b="1">
                <a:solidFill>
                  <a:srgbClr val="1452FF"/>
                </a:solidFill>
                <a:latin typeface="Arial" panose="020B0604020202020204" pitchFamily="34" charset="0"/>
              </a:rPr>
              <a:t> vous saurez convaincre et fidéliser.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EAAC4C-7ACD-6F4E-A0D6-8968D50A06D0}"/>
              </a:ext>
            </a:extLst>
          </p:cNvPr>
          <p:cNvSpPr txBox="1"/>
          <p:nvPr/>
        </p:nvSpPr>
        <p:spPr>
          <a:xfrm rot="21014844">
            <a:off x="258100" y="1705942"/>
            <a:ext cx="351531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Nécessitant</a:t>
            </a:r>
          </a:p>
        </p:txBody>
      </p:sp>
      <p:grpSp>
        <p:nvGrpSpPr>
          <p:cNvPr id="24582" name="Grouper 2">
            <a:extLst>
              <a:ext uri="{FF2B5EF4-FFF2-40B4-BE49-F238E27FC236}">
                <a16:creationId xmlns:a16="http://schemas.microsoft.com/office/drawing/2014/main" id="{05ACC05A-536A-374B-B22E-8D58BE6E369B}"/>
              </a:ext>
            </a:extLst>
          </p:cNvPr>
          <p:cNvGrpSpPr>
            <a:grpSpLocks/>
          </p:cNvGrpSpPr>
          <p:nvPr/>
        </p:nvGrpSpPr>
        <p:grpSpPr bwMode="auto">
          <a:xfrm rot="-529379">
            <a:off x="1119188" y="2705100"/>
            <a:ext cx="2378075" cy="2705100"/>
            <a:chOff x="842333" y="2683535"/>
            <a:chExt cx="2378162" cy="2705215"/>
          </a:xfrm>
        </p:grpSpPr>
        <p:grpSp>
          <p:nvGrpSpPr>
            <p:cNvPr id="24583" name="Grouper 15">
              <a:extLst>
                <a:ext uri="{FF2B5EF4-FFF2-40B4-BE49-F238E27FC236}">
                  <a16:creationId xmlns:a16="http://schemas.microsoft.com/office/drawing/2014/main" id="{76150803-32F1-4849-BA15-1AD6463B37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939" y="3229208"/>
              <a:ext cx="2330182" cy="442800"/>
              <a:chOff x="166441" y="772499"/>
              <a:chExt cx="2330182" cy="442800"/>
            </a:xfrm>
          </p:grpSpPr>
          <p:sp>
            <p:nvSpPr>
              <p:cNvPr id="17" name="Rectangle à coins arrondis 16">
                <a:extLst>
                  <a:ext uri="{FF2B5EF4-FFF2-40B4-BE49-F238E27FC236}">
                    <a16:creationId xmlns:a16="http://schemas.microsoft.com/office/drawing/2014/main" id="{0C22D8F2-20DE-C949-8736-52998BC59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441" y="772499"/>
                <a:ext cx="2330182" cy="4428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3072FF"/>
                  </a:gs>
                  <a:gs pos="20000">
                    <a:srgbClr val="3473FF"/>
                  </a:gs>
                  <a:gs pos="100000">
                    <a:srgbClr val="1B439D"/>
                  </a:gs>
                </a:gsLst>
                <a:lin ang="3600000" scaled="1"/>
              </a:gradFill>
              <a:ln>
                <a:noFill/>
              </a:ln>
              <a:effectLst>
                <a:outerShdw blurRad="88900" dist="63500" dir="3000007" algn="br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E28045-E4EE-3346-B339-50A164EAF57C}"/>
                  </a:ext>
                </a:extLst>
              </p:cNvPr>
              <p:cNvSpPr/>
              <p:nvPr/>
            </p:nvSpPr>
            <p:spPr>
              <a:xfrm>
                <a:off x="185762" y="794221"/>
                <a:ext cx="2286083" cy="3984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88075" tIns="0" rIns="88075" bIns="0" spcCol="1270" anchor="ctr"/>
              <a:lstStyle/>
              <a:p>
                <a:pPr algn="ctr" defTabSz="66675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fr-FR" sz="1500" dirty="0"/>
                  <a:t>Ecoute</a:t>
                </a:r>
              </a:p>
            </p:txBody>
          </p:sp>
        </p:grpSp>
        <p:grpSp>
          <p:nvGrpSpPr>
            <p:cNvPr id="24584" name="Grouper 18">
              <a:extLst>
                <a:ext uri="{FF2B5EF4-FFF2-40B4-BE49-F238E27FC236}">
                  <a16:creationId xmlns:a16="http://schemas.microsoft.com/office/drawing/2014/main" id="{60F74E56-C32B-EF40-92CC-FACD6AF31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666" y="4357746"/>
              <a:ext cx="2330182" cy="442800"/>
              <a:chOff x="166441" y="1452899"/>
              <a:chExt cx="2330182" cy="442800"/>
            </a:xfrm>
          </p:grpSpPr>
          <p:sp>
            <p:nvSpPr>
              <p:cNvPr id="20" name="Rectangle à coins arrondis 19">
                <a:extLst>
                  <a:ext uri="{FF2B5EF4-FFF2-40B4-BE49-F238E27FC236}">
                    <a16:creationId xmlns:a16="http://schemas.microsoft.com/office/drawing/2014/main" id="{BD819A5F-260E-8B4D-9B05-D8CB8F89B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441" y="1452899"/>
                <a:ext cx="2330182" cy="4428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3072FF"/>
                  </a:gs>
                  <a:gs pos="20000">
                    <a:srgbClr val="3473FF"/>
                  </a:gs>
                  <a:gs pos="100000">
                    <a:srgbClr val="1B439D"/>
                  </a:gs>
                </a:gsLst>
                <a:lin ang="3600000" scaled="1"/>
              </a:gradFill>
              <a:ln>
                <a:noFill/>
              </a:ln>
              <a:effectLst>
                <a:outerShdw blurRad="88900" dist="63500" dir="3000007" algn="br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0E1B7E3-26C3-CA42-928A-33991ECA4E44}"/>
                  </a:ext>
                </a:extLst>
              </p:cNvPr>
              <p:cNvSpPr/>
              <p:nvPr/>
            </p:nvSpPr>
            <p:spPr>
              <a:xfrm>
                <a:off x="186040" y="1474660"/>
                <a:ext cx="2286083" cy="39530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88075" tIns="0" rIns="88075" bIns="0" spcCol="1270" anchor="ctr"/>
              <a:lstStyle/>
              <a:p>
                <a:pPr algn="ctr" defTabSz="66675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fr-FR" sz="1500" dirty="0"/>
                  <a:t>Analyse</a:t>
                </a:r>
              </a:p>
            </p:txBody>
          </p:sp>
        </p:grpSp>
        <p:grpSp>
          <p:nvGrpSpPr>
            <p:cNvPr id="24585" name="Grouper 21">
              <a:extLst>
                <a:ext uri="{FF2B5EF4-FFF2-40B4-BE49-F238E27FC236}">
                  <a16:creationId xmlns:a16="http://schemas.microsoft.com/office/drawing/2014/main" id="{ECB99933-701D-7A44-B35B-970EFC4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333" y="3802800"/>
              <a:ext cx="2330182" cy="442800"/>
              <a:chOff x="166441" y="2133300"/>
              <a:chExt cx="2330182" cy="442800"/>
            </a:xfrm>
          </p:grpSpPr>
          <p:sp>
            <p:nvSpPr>
              <p:cNvPr id="23" name="Rectangle à coins arrondis 22">
                <a:extLst>
                  <a:ext uri="{FF2B5EF4-FFF2-40B4-BE49-F238E27FC236}">
                    <a16:creationId xmlns:a16="http://schemas.microsoft.com/office/drawing/2014/main" id="{E8A92A88-B427-AB4E-B90D-FEE58FDDF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441" y="2133300"/>
                <a:ext cx="2330182" cy="4428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3072FF"/>
                  </a:gs>
                  <a:gs pos="20000">
                    <a:srgbClr val="3473FF"/>
                  </a:gs>
                  <a:gs pos="100000">
                    <a:srgbClr val="1B439D"/>
                  </a:gs>
                </a:gsLst>
                <a:lin ang="3600000" scaled="1"/>
              </a:gradFill>
              <a:ln>
                <a:noFill/>
              </a:ln>
              <a:effectLst>
                <a:outerShdw blurRad="88900" dist="63500" dir="3000007" algn="br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B97524A-EBB8-E449-8718-B9D322A9E73E}"/>
                  </a:ext>
                </a:extLst>
              </p:cNvPr>
              <p:cNvSpPr/>
              <p:nvPr/>
            </p:nvSpPr>
            <p:spPr>
              <a:xfrm>
                <a:off x="188719" y="2154879"/>
                <a:ext cx="2286083" cy="3984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88075" tIns="0" rIns="88075" bIns="0" spcCol="1270" anchor="ctr"/>
              <a:lstStyle/>
              <a:p>
                <a:pPr algn="ctr" defTabSz="66675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fr-FR" sz="1500" dirty="0"/>
                  <a:t>Sérieux</a:t>
                </a:r>
              </a:p>
            </p:txBody>
          </p:sp>
        </p:grpSp>
        <p:grpSp>
          <p:nvGrpSpPr>
            <p:cNvPr id="24586" name="Grouper 27">
              <a:extLst>
                <a:ext uri="{FF2B5EF4-FFF2-40B4-BE49-F238E27FC236}">
                  <a16:creationId xmlns:a16="http://schemas.microsoft.com/office/drawing/2014/main" id="{A3108680-70E8-3046-9983-482A1979B4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0313" y="4945950"/>
              <a:ext cx="2330182" cy="442800"/>
              <a:chOff x="166441" y="2813700"/>
              <a:chExt cx="2330182" cy="442800"/>
            </a:xfrm>
          </p:grpSpPr>
          <p:sp>
            <p:nvSpPr>
              <p:cNvPr id="29" name="Rectangle à coins arrondis 28">
                <a:extLst>
                  <a:ext uri="{FF2B5EF4-FFF2-40B4-BE49-F238E27FC236}">
                    <a16:creationId xmlns:a16="http://schemas.microsoft.com/office/drawing/2014/main" id="{E7C22A12-9DE0-2444-8B1E-EE4501C88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441" y="2813700"/>
                <a:ext cx="2330182" cy="4428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3072FF"/>
                  </a:gs>
                  <a:gs pos="20000">
                    <a:srgbClr val="3473FF"/>
                  </a:gs>
                  <a:gs pos="100000">
                    <a:srgbClr val="1B439D"/>
                  </a:gs>
                </a:gsLst>
                <a:lin ang="3600000" scaled="1"/>
              </a:gradFill>
              <a:ln>
                <a:noFill/>
              </a:ln>
              <a:effectLst>
                <a:outerShdw blurRad="88900" dist="63500" dir="3000007" algn="br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FA84EB4-6877-2842-BF33-F5BD7BF1A5C8}"/>
                  </a:ext>
                </a:extLst>
              </p:cNvPr>
              <p:cNvSpPr/>
              <p:nvPr/>
            </p:nvSpPr>
            <p:spPr>
              <a:xfrm>
                <a:off x="188210" y="2835348"/>
                <a:ext cx="2286083" cy="3984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88075" tIns="0" rIns="88075" bIns="0" spcCol="1270" anchor="ctr"/>
              <a:lstStyle/>
              <a:p>
                <a:pPr algn="ctr" defTabSz="66675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fr-FR" sz="1500" dirty="0"/>
                  <a:t>Méthodologie</a:t>
                </a:r>
              </a:p>
            </p:txBody>
          </p:sp>
        </p:grpSp>
        <p:grpSp>
          <p:nvGrpSpPr>
            <p:cNvPr id="24587" name="Grouper 30">
              <a:extLst>
                <a:ext uri="{FF2B5EF4-FFF2-40B4-BE49-F238E27FC236}">
                  <a16:creationId xmlns:a16="http://schemas.microsoft.com/office/drawing/2014/main" id="{03B009F0-307F-B345-8285-0D62952A7A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333" y="2683535"/>
              <a:ext cx="2330182" cy="442800"/>
              <a:chOff x="166441" y="92099"/>
              <a:chExt cx="2330182" cy="442800"/>
            </a:xfrm>
          </p:grpSpPr>
          <p:sp>
            <p:nvSpPr>
              <p:cNvPr id="32" name="Rectangle à coins arrondis 31">
                <a:extLst>
                  <a:ext uri="{FF2B5EF4-FFF2-40B4-BE49-F238E27FC236}">
                    <a16:creationId xmlns:a16="http://schemas.microsoft.com/office/drawing/2014/main" id="{517884EA-3ACC-C448-B0D8-20D8D9A8E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441" y="92099"/>
                <a:ext cx="2330182" cy="4428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3072FF"/>
                  </a:gs>
                  <a:gs pos="20000">
                    <a:srgbClr val="3473FF"/>
                  </a:gs>
                  <a:gs pos="100000">
                    <a:srgbClr val="1B439D"/>
                  </a:gs>
                </a:gsLst>
                <a:lin ang="3600000" scaled="1"/>
              </a:gradFill>
              <a:ln>
                <a:noFill/>
              </a:ln>
              <a:effectLst>
                <a:outerShdw blurRad="88900" dist="63500" dir="3000007" algn="br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85595D6-0C85-7744-A722-49222FDA5C12}"/>
                  </a:ext>
                </a:extLst>
              </p:cNvPr>
              <p:cNvSpPr/>
              <p:nvPr/>
            </p:nvSpPr>
            <p:spPr>
              <a:xfrm>
                <a:off x="184551" y="110904"/>
                <a:ext cx="2286083" cy="3984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88075" tIns="0" rIns="88075" bIns="0" spcCol="1270" anchor="ctr"/>
              <a:lstStyle/>
              <a:p>
                <a:pPr algn="ctr" defTabSz="66675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fr-FR" sz="1500" dirty="0"/>
                  <a:t>Charisme</a:t>
                </a:r>
              </a:p>
            </p:txBody>
          </p:sp>
        </p:grpSp>
      </p:grp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re 1">
            <a:extLst>
              <a:ext uri="{FF2B5EF4-FFF2-40B4-BE49-F238E27FC236}">
                <a16:creationId xmlns:a16="http://schemas.microsoft.com/office/drawing/2014/main" id="{42C50A5A-677B-5B49-98EF-45D4DCE89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338" y="990600"/>
            <a:ext cx="3951287" cy="1431925"/>
          </a:xfrm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C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8A83607-17B0-8643-B7D4-B1D96A610FBF}"/>
              </a:ext>
            </a:extLst>
          </p:cNvPr>
          <p:cNvSpPr txBox="1"/>
          <p:nvPr/>
        </p:nvSpPr>
        <p:spPr>
          <a:xfrm rot="21014844">
            <a:off x="352869" y="2220933"/>
            <a:ext cx="351531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Ouvert à tout bac</a:t>
            </a:r>
          </a:p>
        </p:txBody>
      </p:sp>
      <p:pic>
        <p:nvPicPr>
          <p:cNvPr id="25603" name="Image 4" descr="LYCEE AMIRAL LOGO PRINT.eps">
            <a:extLst>
              <a:ext uri="{FF2B5EF4-FFF2-40B4-BE49-F238E27FC236}">
                <a16:creationId xmlns:a16="http://schemas.microsoft.com/office/drawing/2014/main" id="{0A309774-9B40-8C40-98E1-22794D5DE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ZoneTexte 13">
            <a:extLst>
              <a:ext uri="{FF2B5EF4-FFF2-40B4-BE49-F238E27FC236}">
                <a16:creationId xmlns:a16="http://schemas.microsoft.com/office/drawing/2014/main" id="{425F241B-90FD-124B-9B00-FDA52906B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479425"/>
            <a:ext cx="5184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3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3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4400">
                <a:solidFill>
                  <a:schemeClr val="tx1"/>
                </a:solidFill>
                <a:latin typeface="Bauhaus 93" pitchFamily="82" charset="77"/>
              </a:rPr>
              <a:t>Profil d’un étudiant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D8D0D3E0-AD8B-BE40-94D0-A8760EB9B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6388" y="1706563"/>
            <a:ext cx="2366962" cy="2735262"/>
          </a:xfrm>
          <a:prstGeom prst="roundRect">
            <a:avLst>
              <a:gd name="adj" fmla="val 16667"/>
            </a:avLst>
          </a:prstGeom>
          <a:solidFill>
            <a:srgbClr val="FFD738"/>
          </a:solidFill>
          <a:ln w="9525">
            <a:solidFill>
              <a:srgbClr val="008CF2"/>
            </a:solidFill>
            <a:round/>
            <a:headEnd/>
            <a:tailEnd/>
          </a:ln>
          <a:effectLst>
            <a:outerShdw blurRad="63500" dist="25400" dir="14699927" algn="t" rotWithShape="0">
              <a:srgbClr val="000000">
                <a:alpha val="50000"/>
              </a:srgbClr>
            </a:outerShdw>
          </a:effectLst>
        </p:spPr>
        <p:txBody>
          <a:bodyPr lIns="51773" tIns="25887" rIns="51773" bIns="25887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800"/>
              </a:spcAft>
              <a:defRPr/>
            </a:pPr>
            <a:r>
              <a:rPr lang="fr-FR" altLang="x-none" sz="1800" b="1" dirty="0">
                <a:latin typeface="Calibri" charset="0"/>
              </a:rPr>
              <a:t>Intéressé(e)  par le commerce et par les relations interentreprises</a:t>
            </a:r>
            <a:r>
              <a:rPr lang="fr-FR" altLang="x-none" sz="1800" dirty="0">
                <a:latin typeface="Calibri" charset="0"/>
              </a:rPr>
              <a:t> </a:t>
            </a:r>
            <a:endParaRPr lang="fr-FR" altLang="x-none" sz="1800" dirty="0">
              <a:latin typeface="Times New Roman" charset="0"/>
            </a:endParaRPr>
          </a:p>
          <a:p>
            <a:pPr algn="ctr" eaLnBrk="1" hangingPunct="1">
              <a:spcAft>
                <a:spcPts val="800"/>
              </a:spcAft>
              <a:defRPr/>
            </a:pPr>
            <a:r>
              <a:rPr lang="fr-FR" altLang="x-none" sz="1800" dirty="0">
                <a:latin typeface="Calibri" charset="0"/>
              </a:rPr>
              <a:t>(B to B), vous aimerez la mise en avant de ces produits</a:t>
            </a:r>
            <a:endParaRPr lang="fr-FR" altLang="x-none" sz="1800" dirty="0">
              <a:latin typeface="Century Gothic" charset="0"/>
            </a:endParaRPr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EBC1A4BF-D97A-D340-B21C-F4F70CAF7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338" y="5229225"/>
            <a:ext cx="3586162" cy="1368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D738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rgbClr val="008CF2"/>
            </a:solidFill>
            <a:round/>
            <a:headEnd/>
            <a:tailEnd/>
          </a:ln>
          <a:effectLst>
            <a:outerShdw blurRad="63500" dist="25400" dir="14699927" algn="t" rotWithShape="0">
              <a:srgbClr val="000000">
                <a:alpha val="50000"/>
              </a:srgbClr>
            </a:outerShdw>
          </a:effectLst>
        </p:spPr>
        <p:txBody>
          <a:bodyPr lIns="51773" tIns="25887" rIns="51773" bIns="2588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800"/>
              </a:spcAft>
              <a:defRPr/>
            </a:pPr>
            <a:r>
              <a:rPr lang="fr-FR" altLang="x-none" sz="1800">
                <a:latin typeface="Calibri" charset="0"/>
              </a:rPr>
              <a:t>Possédant des </a:t>
            </a:r>
            <a:r>
              <a:rPr lang="fr-FR" altLang="x-none" sz="1800" b="1">
                <a:latin typeface="Calibri" charset="0"/>
              </a:rPr>
              <a:t>qualités relationnelles</a:t>
            </a:r>
            <a:r>
              <a:rPr lang="fr-FR" altLang="x-none" sz="1800">
                <a:latin typeface="Calibri" charset="0"/>
              </a:rPr>
              <a:t> et le goût pour la négociation</a:t>
            </a:r>
            <a:endParaRPr lang="fr-FR" altLang="x-none" sz="1800">
              <a:latin typeface="Century Gothic" charset="0"/>
            </a:endParaRP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9864A27F-E776-8140-B3BC-CC6CD18C3A90}"/>
              </a:ext>
            </a:extLst>
          </p:cNvPr>
          <p:cNvSpPr>
            <a:spLocks noChangeArrowheads="1"/>
          </p:cNvSpPr>
          <p:nvPr/>
        </p:nvSpPr>
        <p:spPr bwMode="auto">
          <a:xfrm rot="20998219">
            <a:off x="848350" y="3814483"/>
            <a:ext cx="2989262" cy="1071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D738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rgbClr val="008CF2"/>
            </a:solidFill>
            <a:round/>
            <a:headEnd/>
            <a:tailEnd/>
          </a:ln>
          <a:effectLst>
            <a:outerShdw blurRad="63500" dist="25400" dir="14699927" algn="t" rotWithShape="0">
              <a:srgbClr val="000000">
                <a:alpha val="50000"/>
              </a:srgbClr>
            </a:outerShdw>
          </a:effectLst>
        </p:spPr>
        <p:txBody>
          <a:bodyPr lIns="51773" tIns="25887" rIns="51773" bIns="25887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800"/>
              </a:spcAft>
              <a:defRPr/>
            </a:pPr>
            <a:r>
              <a:rPr lang="fr-FR" altLang="x-none" sz="1800" b="1" dirty="0">
                <a:latin typeface="Calibri" charset="0"/>
              </a:rPr>
              <a:t>Titulaire d</a:t>
            </a:r>
            <a:r>
              <a:rPr lang="fr-FR" altLang="fr-FR" sz="1800" b="1" dirty="0">
                <a:latin typeface="Calibri" charset="0"/>
              </a:rPr>
              <a:t>’</a:t>
            </a:r>
            <a:r>
              <a:rPr lang="fr-FR" altLang="ja-JP" sz="1800" b="1" dirty="0">
                <a:latin typeface="Calibri" charset="0"/>
              </a:rPr>
              <a:t>un baccalauréat</a:t>
            </a:r>
            <a:r>
              <a:rPr lang="fr-FR" altLang="ja-JP" sz="1800" dirty="0">
                <a:latin typeface="Calibri" charset="0"/>
              </a:rPr>
              <a:t> (STMG, STI, Bacs généraux, Bacs professionnels)</a:t>
            </a:r>
            <a:endParaRPr lang="fr-FR" altLang="x-none" sz="1800" dirty="0">
              <a:latin typeface="Century Gothic" charset="0"/>
            </a:endParaRPr>
          </a:p>
        </p:txBody>
      </p:sp>
    </p:spTree>
  </p:cSld>
  <p:clrMapOvr>
    <a:masterClrMapping/>
  </p:clrMapOvr>
  <p:transition spd="slow" advClick="0" advTm="1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re 9">
            <a:extLst>
              <a:ext uri="{FF2B5EF4-FFF2-40B4-BE49-F238E27FC236}">
                <a16:creationId xmlns:a16="http://schemas.microsoft.com/office/drawing/2014/main" id="{6B07BE86-A54E-494C-95BE-D75FE83EFF9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rot="21042312">
            <a:off x="-211138" y="4176713"/>
            <a:ext cx="9102726" cy="77311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altLang="fr-FR" sz="2400" b="1" dirty="0">
                <a:solidFill>
                  <a:srgbClr val="3333FF"/>
                </a:solidFill>
                <a:ea typeface="ＭＳ Ｐゴシック" panose="020B0600070205080204" pitchFamily="34" charset="-128"/>
              </a:rPr>
              <a:t>Dans toute entreprise proposant </a:t>
            </a:r>
            <a:br>
              <a:rPr lang="fr-FR" altLang="fr-FR" sz="2400" b="1" dirty="0">
                <a:solidFill>
                  <a:srgbClr val="3333FF"/>
                </a:solidFill>
                <a:ea typeface="ＭＳ Ｐゴシック" panose="020B0600070205080204" pitchFamily="34" charset="-128"/>
              </a:rPr>
            </a:br>
            <a:r>
              <a:rPr lang="fr-FR" altLang="fr-FR" sz="2400" b="1" dirty="0">
                <a:solidFill>
                  <a:srgbClr val="3333FF"/>
                </a:solidFill>
                <a:ea typeface="ＭＳ Ｐゴシック" panose="020B0600070205080204" pitchFamily="34" charset="-128"/>
              </a:rPr>
              <a:t>des solutions techniques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0B0B220-1258-9E4B-A113-98DCA46EC0DE}"/>
              </a:ext>
            </a:extLst>
          </p:cNvPr>
          <p:cNvSpPr txBox="1">
            <a:spLocks noChangeArrowheads="1"/>
          </p:cNvSpPr>
          <p:nvPr/>
        </p:nvSpPr>
        <p:spPr bwMode="auto">
          <a:xfrm rot="21034701">
            <a:off x="3787126" y="1635943"/>
            <a:ext cx="601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2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2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>
                <a:solidFill>
                  <a:srgbClr val="3333FF"/>
                </a:solidFill>
                <a:latin typeface="Arial" panose="020B0604020202020204" pitchFamily="34" charset="0"/>
              </a:rPr>
              <a:t>14 à 16 semaines de stage</a:t>
            </a:r>
          </a:p>
        </p:txBody>
      </p:sp>
      <p:pic>
        <p:nvPicPr>
          <p:cNvPr id="26627" name="Image 4" descr="LYCEE AMIRAL LOGO PRINT.eps">
            <a:extLst>
              <a:ext uri="{FF2B5EF4-FFF2-40B4-BE49-F238E27FC236}">
                <a16:creationId xmlns:a16="http://schemas.microsoft.com/office/drawing/2014/main" id="{88655070-7E0B-B542-9F58-11FF3479F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 1">
            <a:extLst>
              <a:ext uri="{FF2B5EF4-FFF2-40B4-BE49-F238E27FC236}">
                <a16:creationId xmlns:a16="http://schemas.microsoft.com/office/drawing/2014/main" id="{CEC90EC4-4072-F44F-BEC6-550F6E690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3" b="41022"/>
          <a:stretch>
            <a:fillRect/>
          </a:stretch>
        </p:blipFill>
        <p:spPr bwMode="auto">
          <a:xfrm>
            <a:off x="3235325" y="388938"/>
            <a:ext cx="2657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 2">
            <a:extLst>
              <a:ext uri="{FF2B5EF4-FFF2-40B4-BE49-F238E27FC236}">
                <a16:creationId xmlns:a16="http://schemas.microsoft.com/office/drawing/2014/main" id="{B7262197-D180-1948-9BC0-33DAE66A5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t="35658" r="31552" b="34235"/>
          <a:stretch>
            <a:fillRect/>
          </a:stretch>
        </p:blipFill>
        <p:spPr bwMode="auto">
          <a:xfrm>
            <a:off x="5900738" y="5899150"/>
            <a:ext cx="1327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 3">
            <a:extLst>
              <a:ext uri="{FF2B5EF4-FFF2-40B4-BE49-F238E27FC236}">
                <a16:creationId xmlns:a16="http://schemas.microsoft.com/office/drawing/2014/main" id="{E9079D84-ABBB-5441-9972-07668AFC4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38838"/>
            <a:ext cx="84296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Image 4">
            <a:extLst>
              <a:ext uri="{FF2B5EF4-FFF2-40B4-BE49-F238E27FC236}">
                <a16:creationId xmlns:a16="http://schemas.microsoft.com/office/drawing/2014/main" id="{E0D2E8EA-DEDB-CA4B-9573-D991AB323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5892800"/>
            <a:ext cx="32353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Image 5">
            <a:extLst>
              <a:ext uri="{FF2B5EF4-FFF2-40B4-BE49-F238E27FC236}">
                <a16:creationId xmlns:a16="http://schemas.microsoft.com/office/drawing/2014/main" id="{C99EEFF4-E335-4C45-887F-437A3D8D4F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938838"/>
            <a:ext cx="14605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Image 7">
            <a:extLst>
              <a:ext uri="{FF2B5EF4-FFF2-40B4-BE49-F238E27FC236}">
                <a16:creationId xmlns:a16="http://schemas.microsoft.com/office/drawing/2014/main" id="{111E53BF-CACF-2E49-AD44-9C167204A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5938838"/>
            <a:ext cx="1447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Image 14" descr="Capture d’écran 2017-01-12 à 18.45.37.png">
            <a:extLst>
              <a:ext uri="{FF2B5EF4-FFF2-40B4-BE49-F238E27FC236}">
                <a16:creationId xmlns:a16="http://schemas.microsoft.com/office/drawing/2014/main" id="{FF69D9AF-1609-EE4E-A586-C96DA09060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23850"/>
            <a:ext cx="2046287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49ECE298-A15C-6349-9465-CC10B31ECE7F}"/>
              </a:ext>
            </a:extLst>
          </p:cNvPr>
          <p:cNvSpPr txBox="1">
            <a:spLocks noChangeArrowheads="1"/>
          </p:cNvSpPr>
          <p:nvPr/>
        </p:nvSpPr>
        <p:spPr bwMode="auto">
          <a:xfrm rot="-612606">
            <a:off x="2890838" y="2863850"/>
            <a:ext cx="601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2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2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sz="3600" b="1">
                <a:solidFill>
                  <a:schemeClr val="tx1"/>
                </a:solidFill>
                <a:latin typeface="Arial" panose="020B0604020202020204" pitchFamily="34" charset="0"/>
              </a:rPr>
              <a:t>En B to B </a:t>
            </a:r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re 1">
            <a:extLst>
              <a:ext uri="{FF2B5EF4-FFF2-40B4-BE49-F238E27FC236}">
                <a16:creationId xmlns:a16="http://schemas.microsoft.com/office/drawing/2014/main" id="{EF4B4A0B-CA8D-9642-9AED-9C8CDAE49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338" y="990600"/>
            <a:ext cx="3951287" cy="1431925"/>
          </a:xfrm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C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67313C-4650-A645-AF2C-55C60F318D5B}"/>
              </a:ext>
            </a:extLst>
          </p:cNvPr>
          <p:cNvSpPr txBox="1"/>
          <p:nvPr/>
        </p:nvSpPr>
        <p:spPr>
          <a:xfrm rot="21121287">
            <a:off x="215296" y="2461775"/>
            <a:ext cx="3894548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Technologiques</a:t>
            </a:r>
          </a:p>
          <a:p>
            <a:pPr algn="ctr" eaLnBrk="1" hangingPunct="1">
              <a:defRPr/>
            </a:pPr>
            <a:endParaRPr lang="fr-FR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defRPr/>
            </a:pPr>
            <a:r>
              <a:rPr lang="fr-FR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et</a:t>
            </a:r>
          </a:p>
          <a:p>
            <a:pPr algn="ctr" eaLnBrk="1" hangingPunct="1">
              <a:defRPr/>
            </a:pPr>
            <a:endParaRPr lang="fr-FR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defRPr/>
            </a:pPr>
            <a:r>
              <a:rPr lang="fr-FR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Généraux</a:t>
            </a:r>
          </a:p>
        </p:txBody>
      </p:sp>
      <p:pic>
        <p:nvPicPr>
          <p:cNvPr id="27651" name="Image 4" descr="LYCEE AMIRAL LOGO PRINT.eps">
            <a:extLst>
              <a:ext uri="{FF2B5EF4-FFF2-40B4-BE49-F238E27FC236}">
                <a16:creationId xmlns:a16="http://schemas.microsoft.com/office/drawing/2014/main" id="{662D4C22-F6F6-954C-8B5A-2E8F7378D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ZoneTexte 5">
            <a:extLst>
              <a:ext uri="{FF2B5EF4-FFF2-40B4-BE49-F238E27FC236}">
                <a16:creationId xmlns:a16="http://schemas.microsoft.com/office/drawing/2014/main" id="{DD59854C-45FD-4949-97D9-E4347E8D4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052513"/>
            <a:ext cx="53292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2000"/>
              </a:spcAft>
              <a:buBlip>
                <a:blip r:embed="rId3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3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4400">
                <a:solidFill>
                  <a:schemeClr val="tx1"/>
                </a:solidFill>
                <a:latin typeface="Bauhaus 93" pitchFamily="82" charset="77"/>
              </a:rPr>
              <a:t>Des enseignements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D04F70-951D-7846-8BAE-2A76C834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754345"/>
            <a:ext cx="4489284" cy="3770999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C805F909-781F-AB43-AAEF-D7A0830ED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5513" y="3068638"/>
            <a:ext cx="6769100" cy="792162"/>
          </a:xfrm>
        </p:spPr>
        <p:txBody>
          <a:bodyPr/>
          <a:lstStyle/>
          <a:p>
            <a:pPr algn="r" eaLnBrk="1" hangingPunct="1"/>
            <a:r>
              <a:rPr lang="fr-FR" altLang="fr-FR" sz="2800" i="1">
                <a:solidFill>
                  <a:srgbClr val="FFC02A"/>
                </a:solidFill>
                <a:ea typeface="ＭＳ Ｐゴシック" panose="020B0600070205080204" pitchFamily="34" charset="-128"/>
              </a:rPr>
              <a:t>Des poursuites d’études possibles</a:t>
            </a:r>
          </a:p>
        </p:txBody>
      </p:sp>
      <p:pic>
        <p:nvPicPr>
          <p:cNvPr id="28674" name="Image 7" descr="LYCEE AMIRAL LOGO PRINT.eps">
            <a:extLst>
              <a:ext uri="{FF2B5EF4-FFF2-40B4-BE49-F238E27FC236}">
                <a16:creationId xmlns:a16="http://schemas.microsoft.com/office/drawing/2014/main" id="{7B4FDF97-9E99-DD48-B5A6-514BC3EFC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55AC110F-8D8A-4D49-ABB8-D1B3A4AF3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268413"/>
            <a:ext cx="828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2000"/>
              </a:spcAft>
              <a:buBlip>
                <a:blip r:embed="rId5"/>
              </a:buBlip>
              <a:defRPr sz="24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1000"/>
              </a:spcAft>
              <a:buBlip>
                <a:blip r:embed="rId5"/>
              </a:buBlip>
              <a:defRPr sz="22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1000"/>
              </a:spcAft>
              <a:buBlip>
                <a:blip r:embed="rId5"/>
              </a:buBlip>
              <a:defRPr sz="2000"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Aft>
                <a:spcPts val="1000"/>
              </a:spcAft>
              <a:buBlip>
                <a:blip r:embed="rId5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Aft>
                <a:spcPts val="1000"/>
              </a:spcAft>
              <a:buBlip>
                <a:blip r:embed="rId5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5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5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5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Blip>
                <a:blip r:embed="rId5"/>
              </a:buBlip>
              <a:defRPr>
                <a:solidFill>
                  <a:schemeClr val="bg1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600"/>
              </a:lnSpc>
              <a:spcAft>
                <a:spcPct val="0"/>
              </a:spcAft>
              <a:buFontTx/>
              <a:buNone/>
            </a:pPr>
            <a:r>
              <a:rPr lang="fr-FR" altLang="fr-FR" sz="4000" i="1" dirty="0">
                <a:solidFill>
                  <a:srgbClr val="FFFF99"/>
                </a:solidFill>
              </a:rPr>
              <a:t>Après le BTS  CCST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BCB9EF-2DD1-7346-B198-2CC06FFCAF95}"/>
              </a:ext>
            </a:extLst>
          </p:cNvPr>
          <p:cNvSpPr txBox="1"/>
          <p:nvPr/>
        </p:nvSpPr>
        <p:spPr>
          <a:xfrm>
            <a:off x="107950" y="4292600"/>
            <a:ext cx="9144000" cy="2305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9601" tIns="74800" rIns="149601" bIns="7480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Wingdings" charset="2"/>
              <a:buChar char="Ø"/>
              <a:defRPr/>
            </a:pPr>
            <a:r>
              <a:rPr lang="fr-FR" altLang="x-none" sz="2000" dirty="0">
                <a:latin typeface="Arial Rounded MT Bold" charset="0"/>
              </a:rPr>
              <a:t>Licences professionnelles </a:t>
            </a:r>
          </a:p>
          <a:p>
            <a:pPr eaLnBrk="1" hangingPunct="1">
              <a:buFont typeface="Wingdings" charset="2"/>
              <a:buChar char="Ø"/>
              <a:defRPr/>
            </a:pPr>
            <a:endParaRPr lang="fr-FR" altLang="x-none" sz="2000" dirty="0">
              <a:latin typeface="Arial Rounded MT Bold" charset="0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fr-FR" altLang="x-none" sz="2000" dirty="0" err="1">
                <a:latin typeface="Arial Rounded MT Bold" charset="0"/>
              </a:rPr>
              <a:t>Bachelors</a:t>
            </a:r>
            <a:endParaRPr lang="fr-FR" altLang="x-none" sz="2000" dirty="0">
              <a:latin typeface="Arial Rounded MT Bold" charset="0"/>
            </a:endParaRPr>
          </a:p>
          <a:p>
            <a:pPr eaLnBrk="1" hangingPunct="1">
              <a:buFont typeface="Wingdings" charset="2"/>
              <a:buChar char="Ø"/>
              <a:defRPr/>
            </a:pPr>
            <a:endParaRPr lang="fr-FR" altLang="x-none" sz="2000" dirty="0">
              <a:latin typeface="Arial Rounded MT Bold" charset="0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fr-FR" altLang="x-none" sz="2000" dirty="0">
                <a:latin typeface="Arial Rounded MT Bold" charset="0"/>
              </a:rPr>
              <a:t>Ecoles supérieures de commerce</a:t>
            </a:r>
          </a:p>
          <a:p>
            <a:pPr eaLnBrk="1" hangingPunct="1">
              <a:buFont typeface="Wingdings" charset="2"/>
              <a:buChar char="Ø"/>
              <a:defRPr/>
            </a:pPr>
            <a:endParaRPr lang="fr-FR" altLang="x-none" sz="2000" dirty="0">
              <a:latin typeface="Arial Rounded MT Bold" charset="0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fr-FR" altLang="x-none" sz="2000" dirty="0">
                <a:latin typeface="Arial Rounded MT Bold" charset="0"/>
              </a:rPr>
              <a:t> Autres formations niveau II, ex : formation de Chef de Vente Junior </a:t>
            </a:r>
            <a:endParaRPr lang="fr-FR" altLang="x-none" sz="1400" dirty="0">
              <a:latin typeface="Arial Rounded MT Bold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0000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,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,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,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,3"/>
</p:tagLst>
</file>

<file path=ppt/theme/theme1.xml><?xml version="1.0" encoding="utf-8"?>
<a:theme xmlns:a="http://schemas.openxmlformats.org/drawingml/2006/main" name="Ciel">
  <a:themeElements>
    <a:clrScheme name="modèle cou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F4"/>
      </a:accent1>
      <a:accent2>
        <a:srgbClr val="FD504D"/>
      </a:accent2>
      <a:accent3>
        <a:srgbClr val="9BE059"/>
      </a:accent3>
      <a:accent4>
        <a:srgbClr val="8064A2"/>
      </a:accent4>
      <a:accent5>
        <a:srgbClr val="4BACC6"/>
      </a:accent5>
      <a:accent6>
        <a:srgbClr val="F79609"/>
      </a:accent6>
      <a:hlink>
        <a:srgbClr val="0000FF"/>
      </a:hlink>
      <a:folHlink>
        <a:srgbClr val="800080"/>
      </a:folHlink>
    </a:clrScheme>
    <a:fontScheme name="Ciel">
      <a:majorFont>
        <a:latin typeface="Arial Rounded MT Bold"/>
        <a:ea typeface=""/>
        <a:cs typeface=""/>
        <a:font script="Jpan" typeface="ＭＳ Ｐゴシック"/>
      </a:majorFont>
      <a:minorFont>
        <a:latin typeface="Arial Rounded MT Bold"/>
        <a:ea typeface=""/>
        <a:cs typeface=""/>
        <a:font script="Jpan" typeface="ＭＳ Ｐゴシック"/>
      </a:minorFont>
    </a:fontScheme>
    <a:fmtScheme name="Ciel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2091</TotalTime>
  <Words>319</Words>
  <Application>Microsoft Office PowerPoint</Application>
  <PresentationFormat>Affichage à l'écran (4:3)</PresentationFormat>
  <Paragraphs>78</Paragraphs>
  <Slides>10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  <vt:variant>
        <vt:lpstr>Diaporamas personnalisés</vt:lpstr>
      </vt:variant>
      <vt:variant>
        <vt:i4>1</vt:i4>
      </vt:variant>
    </vt:vector>
  </HeadingPairs>
  <TitlesOfParts>
    <vt:vector size="21" baseType="lpstr">
      <vt:lpstr>Arial</vt:lpstr>
      <vt:lpstr>Arial Black</vt:lpstr>
      <vt:lpstr>Arial Rounded MT Bold</vt:lpstr>
      <vt:lpstr>Bauhaus 93</vt:lpstr>
      <vt:lpstr>Calibri</vt:lpstr>
      <vt:lpstr>Century Gothic</vt:lpstr>
      <vt:lpstr>Tahoma</vt:lpstr>
      <vt:lpstr>Times New Roman</vt:lpstr>
      <vt:lpstr>Wingdings</vt:lpstr>
      <vt:lpstr>Ciel</vt:lpstr>
      <vt:lpstr>Présentation PowerPoint</vt:lpstr>
      <vt:lpstr>Propose une formation avec</vt:lpstr>
      <vt:lpstr>C</vt:lpstr>
      <vt:lpstr>Présentation PowerPoint</vt:lpstr>
      <vt:lpstr>Présentation PowerPoint</vt:lpstr>
      <vt:lpstr>C</vt:lpstr>
      <vt:lpstr>Dans toute entreprise proposant  des solutions techniques</vt:lpstr>
      <vt:lpstr>C</vt:lpstr>
      <vt:lpstr>Des poursuites d’études possibles</vt:lpstr>
      <vt:lpstr>Présentation PowerPoint</vt:lpstr>
      <vt:lpstr>Diaporama perso.1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au cours de développement de clientèles</dc:title>
  <dc:creator>caroline HANSE</dc:creator>
  <cp:lastModifiedBy>Sébastien Gruszka</cp:lastModifiedBy>
  <cp:revision>97</cp:revision>
  <dcterms:created xsi:type="dcterms:W3CDTF">2010-11-25T09:09:30Z</dcterms:created>
  <dcterms:modified xsi:type="dcterms:W3CDTF">2021-03-10T18:11:56Z</dcterms:modified>
</cp:coreProperties>
</file>